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0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-283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17ED10-2041-45FF-AB49-608ADDB8A2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2EDB352-154E-49C1-B13D-67E973902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EAEEA14-C051-4140-B168-96566CB25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58EF-7C4B-4324-8C43-9ED4FCDF52AD}" type="datetimeFigureOut">
              <a:rPr lang="sr-Cyrl-RS" smtClean="0"/>
              <a:pPr/>
              <a:t>25.10.2022.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1C835E6-51F5-4A6B-BD02-6687E4E6E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63D7F0-A2F0-4D9F-88C0-ABE0442C0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835D-6D33-47D6-BEEF-C71F2D688A36}" type="slidenum">
              <a:rPr lang="sr-Cyrl-RS" smtClean="0"/>
              <a:pPr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xmlns="" val="2750765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247C99-5759-4C14-A4F2-B48587513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7D94D7D-C33B-445B-A229-05C51FAC79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31D830-DF5E-489C-B0E3-23C6FCF92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58EF-7C4B-4324-8C43-9ED4FCDF52AD}" type="datetimeFigureOut">
              <a:rPr lang="sr-Cyrl-RS" smtClean="0"/>
              <a:pPr/>
              <a:t>25.10.2022.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F35DC8-1187-4456-BADC-EAA76CEE2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0A0662-29DF-457A-81C7-51DBEE8AB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835D-6D33-47D6-BEEF-C71F2D688A36}" type="slidenum">
              <a:rPr lang="sr-Cyrl-RS" smtClean="0"/>
              <a:pPr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xmlns="" val="4231723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A8D8E87-A80C-4C0D-9824-4AFAC99728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F0FF924-C3BD-4E01-AE59-93DF019E38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7485F7-0074-42D7-81CE-4ADED8F64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58EF-7C4B-4324-8C43-9ED4FCDF52AD}" type="datetimeFigureOut">
              <a:rPr lang="sr-Cyrl-RS" smtClean="0"/>
              <a:pPr/>
              <a:t>25.10.2022.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5D05C9-CB10-40D7-AAFF-6B18B320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765C262-9D58-435B-B395-3F952AA25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835D-6D33-47D6-BEEF-C71F2D688A36}" type="slidenum">
              <a:rPr lang="sr-Cyrl-RS" smtClean="0"/>
              <a:pPr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xmlns="" val="3889301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A5DFB7-AF3E-4676-B8B7-D279E7DF9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FA0FA8-4EFA-486F-A9F5-9418F9FE2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0483D20-A41D-4B7D-BC09-3F0411F11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58EF-7C4B-4324-8C43-9ED4FCDF52AD}" type="datetimeFigureOut">
              <a:rPr lang="sr-Cyrl-RS" smtClean="0"/>
              <a:pPr/>
              <a:t>25.10.2022.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3A1024C-7C8E-41F2-85CF-E01B7AAB1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F75DA4D-B93E-45BE-9337-4FA4A3EC7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835D-6D33-47D6-BEEF-C71F2D688A36}" type="slidenum">
              <a:rPr lang="sr-Cyrl-RS" smtClean="0"/>
              <a:pPr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xmlns="" val="1468967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93DC9B-6522-4B32-9318-58F8D7BB3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AD405BA-92DB-40BB-BA9E-73177AC12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85FED9-22C3-4B20-9CDF-BA30CBECE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58EF-7C4B-4324-8C43-9ED4FCDF52AD}" type="datetimeFigureOut">
              <a:rPr lang="sr-Cyrl-RS" smtClean="0"/>
              <a:pPr/>
              <a:t>25.10.2022.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42052D-C9B3-4A15-8372-189DDEF02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6AA99EF-5271-4F41-A1EC-E664592AD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835D-6D33-47D6-BEEF-C71F2D688A36}" type="slidenum">
              <a:rPr lang="sr-Cyrl-RS" smtClean="0"/>
              <a:pPr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xmlns="" val="3062525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04B038-AB26-43D2-B1C2-30C44C811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E43972-C66C-4222-B0D9-11503E55D0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451B431-3345-4755-966A-18349A7F4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0D8F88C-0418-45F4-B1E9-20DBC2D1B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58EF-7C4B-4324-8C43-9ED4FCDF52AD}" type="datetimeFigureOut">
              <a:rPr lang="sr-Cyrl-RS" smtClean="0"/>
              <a:pPr/>
              <a:t>25.10.2022.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B7AA8F3-852B-44E0-A69B-14D0EB1E5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429BBEA-DB6A-49AB-AE9A-C4B87C9EE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835D-6D33-47D6-BEEF-C71F2D688A36}" type="slidenum">
              <a:rPr lang="sr-Cyrl-RS" smtClean="0"/>
              <a:pPr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xmlns="" val="207366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909108-D15D-4D14-8087-BC1D417E8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7D9060-3AF5-40C8-9413-A9CC9D792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125575D-6229-40B5-83C2-5F46307BBB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7CCA48A-C3B7-423F-823B-A7CC059A82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3F2876B-2AD2-4ADB-96A4-16389D8EC9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E1174EC-EC46-4A69-ADF8-623D4D2C3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58EF-7C4B-4324-8C43-9ED4FCDF52AD}" type="datetimeFigureOut">
              <a:rPr lang="sr-Cyrl-RS" smtClean="0"/>
              <a:pPr/>
              <a:t>25.10.2022.</a:t>
            </a:fld>
            <a:endParaRPr lang="sr-Cyrl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414E561-8111-4C53-AD0E-EC78EE514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694F085-FFFC-4AC3-80BA-63F6A9960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835D-6D33-47D6-BEEF-C71F2D688A36}" type="slidenum">
              <a:rPr lang="sr-Cyrl-RS" smtClean="0"/>
              <a:pPr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xmlns="" val="59293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07AAFD-00AE-4A16-B77A-4B9E75908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8BB1BB0-23D4-423C-AA07-2E1F2FBBA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58EF-7C4B-4324-8C43-9ED4FCDF52AD}" type="datetimeFigureOut">
              <a:rPr lang="sr-Cyrl-RS" smtClean="0"/>
              <a:pPr/>
              <a:t>25.10.2022.</a:t>
            </a:fld>
            <a:endParaRPr lang="sr-Cyrl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B53FEF9-4DDA-498F-8FBD-5824FD400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95B5351-3D37-4704-B330-FCBE4EDF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835D-6D33-47D6-BEEF-C71F2D688A36}" type="slidenum">
              <a:rPr lang="sr-Cyrl-RS" smtClean="0"/>
              <a:pPr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xmlns="" val="133411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825C0AF-90BD-4FA3-92F5-4E5C7A388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58EF-7C4B-4324-8C43-9ED4FCDF52AD}" type="datetimeFigureOut">
              <a:rPr lang="sr-Cyrl-RS" smtClean="0"/>
              <a:pPr/>
              <a:t>25.10.2022.</a:t>
            </a:fld>
            <a:endParaRPr lang="sr-Cyrl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77BB45A-ECAD-46CD-8FA5-61AE86A84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FE7AFD5-16C6-4797-A44B-DDD04539F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835D-6D33-47D6-BEEF-C71F2D688A36}" type="slidenum">
              <a:rPr lang="sr-Cyrl-RS" smtClean="0"/>
              <a:pPr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xmlns="" val="2486044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B4FA76-8815-4359-A0D0-FFF698724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B92228E-09A9-4B2E-86DF-247D71B4A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D6448D3-2141-4303-B6BA-AAEEADCC56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234C7AF-F32E-4CDD-B6B6-FFAADE7A7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58EF-7C4B-4324-8C43-9ED4FCDF52AD}" type="datetimeFigureOut">
              <a:rPr lang="sr-Cyrl-RS" smtClean="0"/>
              <a:pPr/>
              <a:t>25.10.2022.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4D9EEB4-BB93-4669-BED9-166731DE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B629819-A2A3-454E-AB93-0AD8670D8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835D-6D33-47D6-BEEF-C71F2D688A36}" type="slidenum">
              <a:rPr lang="sr-Cyrl-RS" smtClean="0"/>
              <a:pPr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xmlns="" val="2386991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A41654-F1E8-40DD-8262-714A1F85F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1CC394E-F359-4F8D-B94A-2A6865521C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Cyrl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5E11FC7-89A1-49F7-8483-725277D9DC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969F6E5-9988-4974-B3DF-712D8D41E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58EF-7C4B-4324-8C43-9ED4FCDF52AD}" type="datetimeFigureOut">
              <a:rPr lang="sr-Cyrl-RS" smtClean="0"/>
              <a:pPr/>
              <a:t>25.10.2022.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B0E596B-81F3-44C7-9EAA-24247B682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4E8C992-84A5-4F5B-8971-5C9986444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6835D-6D33-47D6-BEEF-C71F2D688A36}" type="slidenum">
              <a:rPr lang="sr-Cyrl-RS" smtClean="0"/>
              <a:pPr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xmlns="" val="77014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80BE1F3-254E-479E-A3A3-844A9A62F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5240A3D-C0A9-449F-812F-66B353082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F602A7-4F86-45D7-B614-786EF9384D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258EF-7C4B-4324-8C43-9ED4FCDF52AD}" type="datetimeFigureOut">
              <a:rPr lang="sr-Cyrl-RS" smtClean="0"/>
              <a:pPr/>
              <a:t>25.10.2022.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3DB798F-D16F-4951-B89D-9392A63B26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7F4ACCB-8648-4156-BE9D-33971941B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6835D-6D33-47D6-BEEF-C71F2D688A36}" type="slidenum">
              <a:rPr lang="sr-Cyrl-RS" smtClean="0"/>
              <a:pPr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xmlns="" val="3074966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D8D639C-75A8-448C-B5F4-D22C48D83FFA}"/>
              </a:ext>
            </a:extLst>
          </p:cNvPr>
          <p:cNvSpPr/>
          <p:nvPr/>
        </p:nvSpPr>
        <p:spPr>
          <a:xfrm>
            <a:off x="4649585" y="3215986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JELISAVETA NAČIĆ</a:t>
            </a:r>
            <a:endParaRPr lang="sr-Cyrl-R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30AE190-EE88-4E73-9A48-5E482852E6C6}"/>
              </a:ext>
            </a:extLst>
          </p:cNvPr>
          <p:cNvSpPr/>
          <p:nvPr/>
        </p:nvSpPr>
        <p:spPr>
          <a:xfrm>
            <a:off x="6644644" y="3812944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DUBROVNIK</a:t>
            </a:r>
            <a:endParaRPr lang="sr-Cyrl-R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4DC7B9C-98B4-4820-B362-34C3C5681608}"/>
              </a:ext>
            </a:extLst>
          </p:cNvPr>
          <p:cNvSpPr/>
          <p:nvPr/>
        </p:nvSpPr>
        <p:spPr>
          <a:xfrm>
            <a:off x="7229305" y="4451985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JADRAN</a:t>
            </a:r>
            <a:endParaRPr lang="sr-Cyrl-R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1A34792-A0F5-41E9-BFE5-F231B416AA06}"/>
              </a:ext>
            </a:extLst>
          </p:cNvPr>
          <p:cNvSpPr/>
          <p:nvPr/>
        </p:nvSpPr>
        <p:spPr>
          <a:xfrm>
            <a:off x="7919257" y="5094143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JUG</a:t>
            </a:r>
            <a:endParaRPr lang="sr-Cyrl-R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D17DF31-6B29-40FD-89C9-B5E75D9CACE0}"/>
              </a:ext>
            </a:extLst>
          </p:cNvPr>
          <p:cNvSpPr/>
          <p:nvPr/>
        </p:nvSpPr>
        <p:spPr>
          <a:xfrm>
            <a:off x="8465131" y="5736301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IGRA PRESTOLA</a:t>
            </a:r>
            <a:endParaRPr lang="sr-Cyrl-R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E235B59-DBF5-4A79-BF23-405BABA99ED0}"/>
              </a:ext>
            </a:extLst>
          </p:cNvPr>
          <p:cNvSpPr/>
          <p:nvPr/>
        </p:nvSpPr>
        <p:spPr>
          <a:xfrm>
            <a:off x="834040" y="695672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GAUDI</a:t>
            </a:r>
            <a:endParaRPr lang="sr-Cyrl-R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B3B9334-CF28-40FC-9E63-D320E5912E91}"/>
              </a:ext>
            </a:extLst>
          </p:cNvPr>
          <p:cNvSpPr/>
          <p:nvPr/>
        </p:nvSpPr>
        <p:spPr>
          <a:xfrm>
            <a:off x="1418701" y="1334713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PROJEKAT</a:t>
            </a:r>
            <a:endParaRPr lang="sr-Cyrl-R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DA8884D-9BAF-4E0E-9D61-7B2F9AB2B46D}"/>
              </a:ext>
            </a:extLst>
          </p:cNvPr>
          <p:cNvSpPr/>
          <p:nvPr/>
        </p:nvSpPr>
        <p:spPr>
          <a:xfrm>
            <a:off x="2108653" y="1976871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REŠENJE</a:t>
            </a:r>
            <a:endParaRPr lang="sr-Cyrl-R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514FC70-53DA-44D8-968C-BDC8447C0391}"/>
              </a:ext>
            </a:extLst>
          </p:cNvPr>
          <p:cNvSpPr/>
          <p:nvPr/>
        </p:nvSpPr>
        <p:spPr>
          <a:xfrm>
            <a:off x="2654527" y="2619029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ARHITEKTA</a:t>
            </a:r>
            <a:endParaRPr lang="sr-Cyrl-R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B9DA1C4-C28D-473A-A307-A414298A899E}"/>
              </a:ext>
            </a:extLst>
          </p:cNvPr>
          <p:cNvSpPr/>
          <p:nvPr/>
        </p:nvSpPr>
        <p:spPr>
          <a:xfrm>
            <a:off x="2654527" y="3812944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KRALJ PETAR PRVI</a:t>
            </a:r>
            <a:endParaRPr lang="sr-Cyrl-R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46B3DB38-8697-4BB1-B7F9-DFC11939C90F}"/>
              </a:ext>
            </a:extLst>
          </p:cNvPr>
          <p:cNvSpPr/>
          <p:nvPr/>
        </p:nvSpPr>
        <p:spPr>
          <a:xfrm>
            <a:off x="2069866" y="4449908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ČARAPE</a:t>
            </a:r>
            <a:endParaRPr lang="sr-Cyrl-R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0282BC3-ECEF-4E27-877F-A23E83BE92DC}"/>
              </a:ext>
            </a:extLst>
          </p:cNvPr>
          <p:cNvSpPr/>
          <p:nvPr/>
        </p:nvSpPr>
        <p:spPr>
          <a:xfrm>
            <a:off x="1368832" y="5094143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ČIKA</a:t>
            </a:r>
            <a:endParaRPr lang="sr-Cyrl-R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C9B31F49-6269-4381-BB98-84388D493D5C}"/>
              </a:ext>
            </a:extLst>
          </p:cNvPr>
          <p:cNvSpPr/>
          <p:nvPr/>
        </p:nvSpPr>
        <p:spPr>
          <a:xfrm>
            <a:off x="665019" y="5736301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LEGIJA STRANACA</a:t>
            </a:r>
            <a:endParaRPr lang="sr-Cyrl-R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876D295B-0F3A-4A74-9442-4E29BA857894}"/>
              </a:ext>
            </a:extLst>
          </p:cNvPr>
          <p:cNvSpPr/>
          <p:nvPr/>
        </p:nvSpPr>
        <p:spPr>
          <a:xfrm>
            <a:off x="8465131" y="706495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RIMSKI BUNAR</a:t>
            </a:r>
            <a:endParaRPr lang="sr-Cyrl-R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8DF1B0E4-8385-4721-99E6-DB389AAE57B6}"/>
              </a:ext>
            </a:extLst>
          </p:cNvPr>
          <p:cNvSpPr/>
          <p:nvPr/>
        </p:nvSpPr>
        <p:spPr>
          <a:xfrm>
            <a:off x="7919256" y="1355499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ZIDINE</a:t>
            </a:r>
            <a:endParaRPr lang="sr-Cyrl-R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036E1793-C444-4BD6-B8E6-382288115302}"/>
              </a:ext>
            </a:extLst>
          </p:cNvPr>
          <p:cNvSpPr/>
          <p:nvPr/>
        </p:nvSpPr>
        <p:spPr>
          <a:xfrm>
            <a:off x="7357014" y="2001823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VOJNI MUZEJ</a:t>
            </a:r>
            <a:endParaRPr lang="sr-Cyrl-R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92BAAD8-439A-454A-B43F-C01534F69050}"/>
              </a:ext>
            </a:extLst>
          </p:cNvPr>
          <p:cNvSpPr/>
          <p:nvPr/>
        </p:nvSpPr>
        <p:spPr>
          <a:xfrm>
            <a:off x="6634232" y="2633444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KALEMEGDAN</a:t>
            </a:r>
            <a:endParaRPr lang="sr-Cyrl-R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0C075A16-A74C-40E2-9E27-404C680466F5}"/>
              </a:ext>
            </a:extLst>
          </p:cNvPr>
          <p:cNvSpPr/>
          <p:nvPr/>
        </p:nvSpPr>
        <p:spPr>
          <a:xfrm>
            <a:off x="0" y="142383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GRADITELJ</a:t>
            </a:r>
            <a:endParaRPr lang="sr-Cyrl-R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99BD09DF-A6AB-4049-86F9-6B128506F440}"/>
              </a:ext>
            </a:extLst>
          </p:cNvPr>
          <p:cNvSpPr/>
          <p:nvPr/>
        </p:nvSpPr>
        <p:spPr>
          <a:xfrm>
            <a:off x="9253911" y="124322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BEOGRAD</a:t>
            </a:r>
            <a:endParaRPr lang="sr-Cyrl-R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E2454EC5-8CDD-480E-9789-59C847D6E91E}"/>
              </a:ext>
            </a:extLst>
          </p:cNvPr>
          <p:cNvSpPr/>
          <p:nvPr/>
        </p:nvSpPr>
        <p:spPr>
          <a:xfrm>
            <a:off x="-12032" y="6296431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PETAR MRKONJIĆ</a:t>
            </a:r>
            <a:endParaRPr lang="sr-Cyrl-R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32ED1921-9721-45D6-8BD7-111251170633}"/>
              </a:ext>
            </a:extLst>
          </p:cNvPr>
          <p:cNvSpPr/>
          <p:nvPr/>
        </p:nvSpPr>
        <p:spPr>
          <a:xfrm>
            <a:off x="9253915" y="6296431"/>
            <a:ext cx="2892829" cy="4260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STON</a:t>
            </a:r>
            <a:endParaRPr lang="sr-Cyrl-R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16913C42-31AB-42A8-BCF1-D557AC6C7363}"/>
              </a:ext>
            </a:extLst>
          </p:cNvPr>
          <p:cNvSpPr/>
          <p:nvPr/>
        </p:nvSpPr>
        <p:spPr>
          <a:xfrm>
            <a:off x="4649585" y="3215985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KONAČNO REŠENJE</a:t>
            </a:r>
            <a:endParaRPr lang="sr-Cyrl-R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1BFAD21E-D950-4E59-A477-21BA1291B341}"/>
              </a:ext>
            </a:extLst>
          </p:cNvPr>
          <p:cNvSpPr/>
          <p:nvPr/>
        </p:nvSpPr>
        <p:spPr>
          <a:xfrm>
            <a:off x="6644644" y="3822289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REŠENJE KOLONE D</a:t>
            </a:r>
            <a:endParaRPr lang="sr-Cyrl-R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5DDF6DC9-8E98-4C1A-B6F5-11C8472F8EAD}"/>
              </a:ext>
            </a:extLst>
          </p:cNvPr>
          <p:cNvSpPr/>
          <p:nvPr/>
        </p:nvSpPr>
        <p:spPr>
          <a:xfrm>
            <a:off x="7229304" y="4464447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  <a:r>
              <a:rPr lang="sr-Latn-RS" dirty="0"/>
              <a:t>4</a:t>
            </a:r>
            <a:endParaRPr lang="sr-Cyrl-R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B4E9E3F2-31F4-4A06-9E33-F5668DAA772A}"/>
              </a:ext>
            </a:extLst>
          </p:cNvPr>
          <p:cNvSpPr/>
          <p:nvPr/>
        </p:nvSpPr>
        <p:spPr>
          <a:xfrm>
            <a:off x="7930340" y="5098282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  <a:r>
              <a:rPr lang="sr-Latn-RS" dirty="0"/>
              <a:t>3</a:t>
            </a:r>
            <a:endParaRPr lang="sr-Cyrl-R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02009BA9-F102-41AD-A077-B4389809E778}"/>
              </a:ext>
            </a:extLst>
          </p:cNvPr>
          <p:cNvSpPr/>
          <p:nvPr/>
        </p:nvSpPr>
        <p:spPr>
          <a:xfrm>
            <a:off x="8465127" y="5744606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  <a:r>
              <a:rPr lang="sr-Latn-RS" dirty="0"/>
              <a:t>2</a:t>
            </a:r>
            <a:endParaRPr lang="sr-Cyrl-R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5E49E726-1634-487D-A37B-F74998FA2621}"/>
              </a:ext>
            </a:extLst>
          </p:cNvPr>
          <p:cNvSpPr/>
          <p:nvPr/>
        </p:nvSpPr>
        <p:spPr>
          <a:xfrm>
            <a:off x="834039" y="692266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  <a:r>
              <a:rPr lang="sr-Latn-RS" dirty="0"/>
              <a:t>2</a:t>
            </a:r>
            <a:endParaRPr lang="sr-Cyrl-R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F3CCFB69-C56D-4877-9F27-DC63AF59E5BF}"/>
              </a:ext>
            </a:extLst>
          </p:cNvPr>
          <p:cNvSpPr/>
          <p:nvPr/>
        </p:nvSpPr>
        <p:spPr>
          <a:xfrm>
            <a:off x="1418700" y="1334712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  <a:r>
              <a:rPr lang="sr-Latn-RS" dirty="0"/>
              <a:t>3</a:t>
            </a:r>
            <a:endParaRPr lang="sr-Cyrl-R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20F11896-3D38-43C6-87C7-BEDDE9DCF90C}"/>
              </a:ext>
            </a:extLst>
          </p:cNvPr>
          <p:cNvSpPr/>
          <p:nvPr/>
        </p:nvSpPr>
        <p:spPr>
          <a:xfrm>
            <a:off x="2108653" y="1977311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  <a:r>
              <a:rPr lang="sr-Latn-RS" dirty="0"/>
              <a:t>4</a:t>
            </a:r>
            <a:endParaRPr lang="sr-Cyrl-R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8CEF0077-8764-4FC2-900D-69FC415E1F6D}"/>
              </a:ext>
            </a:extLst>
          </p:cNvPr>
          <p:cNvSpPr/>
          <p:nvPr/>
        </p:nvSpPr>
        <p:spPr>
          <a:xfrm>
            <a:off x="2649253" y="2613109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REŠENJE KOLONE A</a:t>
            </a:r>
            <a:endParaRPr lang="sr-Cyrl-R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853A8EE3-EE15-45C5-9FBA-936642AEAE18}"/>
              </a:ext>
            </a:extLst>
          </p:cNvPr>
          <p:cNvSpPr/>
          <p:nvPr/>
        </p:nvSpPr>
        <p:spPr>
          <a:xfrm>
            <a:off x="2649253" y="3816421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REŠENJE KOLONE C</a:t>
            </a:r>
            <a:endParaRPr lang="sr-Cyrl-R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662544EF-EA32-4DAE-968C-B8B37F896E21}"/>
              </a:ext>
            </a:extLst>
          </p:cNvPr>
          <p:cNvSpPr/>
          <p:nvPr/>
        </p:nvSpPr>
        <p:spPr>
          <a:xfrm>
            <a:off x="2069866" y="4443988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  <a:r>
              <a:rPr lang="sr-Latn-RS" dirty="0"/>
              <a:t>4</a:t>
            </a:r>
            <a:endParaRPr lang="sr-Cyrl-R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74CCE8A4-7A3D-429F-BF54-C1B5F8FA6B6D}"/>
              </a:ext>
            </a:extLst>
          </p:cNvPr>
          <p:cNvSpPr/>
          <p:nvPr/>
        </p:nvSpPr>
        <p:spPr>
          <a:xfrm>
            <a:off x="1379915" y="5090666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  <a:r>
              <a:rPr lang="sr-Latn-RS" dirty="0"/>
              <a:t>3</a:t>
            </a:r>
            <a:endParaRPr lang="sr-Cyrl-R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C39DC457-86FC-4224-9DEC-2D6287D456BC}"/>
              </a:ext>
            </a:extLst>
          </p:cNvPr>
          <p:cNvSpPr/>
          <p:nvPr/>
        </p:nvSpPr>
        <p:spPr>
          <a:xfrm>
            <a:off x="665017" y="5736301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  <a:r>
              <a:rPr lang="sr-Latn-RS" dirty="0"/>
              <a:t>2</a:t>
            </a:r>
            <a:endParaRPr lang="sr-Cyrl-R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32CF6022-D062-4F4F-A168-27225669C844}"/>
              </a:ext>
            </a:extLst>
          </p:cNvPr>
          <p:cNvSpPr/>
          <p:nvPr/>
        </p:nvSpPr>
        <p:spPr>
          <a:xfrm>
            <a:off x="8465128" y="719875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B2</a:t>
            </a:r>
            <a:endParaRPr lang="sr-Cyrl-R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952D8F95-DD58-4106-9BBC-49547DCA877D}"/>
              </a:ext>
            </a:extLst>
          </p:cNvPr>
          <p:cNvSpPr/>
          <p:nvPr/>
        </p:nvSpPr>
        <p:spPr>
          <a:xfrm>
            <a:off x="7919255" y="1355499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B3</a:t>
            </a:r>
            <a:endParaRPr lang="sr-Cyrl-R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E9D7028B-067D-4FF5-9049-AAB24A20B5B1}"/>
              </a:ext>
            </a:extLst>
          </p:cNvPr>
          <p:cNvSpPr/>
          <p:nvPr/>
        </p:nvSpPr>
        <p:spPr>
          <a:xfrm>
            <a:off x="7357013" y="1994492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B4</a:t>
            </a:r>
            <a:endParaRPr lang="sr-Cyrl-R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2A914CC2-EE80-424E-9367-C2C4D2953F9F}"/>
              </a:ext>
            </a:extLst>
          </p:cNvPr>
          <p:cNvSpPr/>
          <p:nvPr/>
        </p:nvSpPr>
        <p:spPr>
          <a:xfrm>
            <a:off x="6639333" y="2633443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REŠENJE KOLONE B</a:t>
            </a:r>
            <a:endParaRPr lang="sr-Cyrl-R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3CB72BA3-2742-42E8-A1CA-C8EB1A6B14A0}"/>
              </a:ext>
            </a:extLst>
          </p:cNvPr>
          <p:cNvSpPr/>
          <p:nvPr/>
        </p:nvSpPr>
        <p:spPr>
          <a:xfrm>
            <a:off x="2306" y="155573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A1</a:t>
            </a:r>
            <a:endParaRPr lang="sr-Cyrl-R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F441FBE0-7D82-4D3B-A6B0-EF0A385E4A24}"/>
              </a:ext>
            </a:extLst>
          </p:cNvPr>
          <p:cNvSpPr/>
          <p:nvPr/>
        </p:nvSpPr>
        <p:spPr>
          <a:xfrm>
            <a:off x="9251605" y="118193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B1</a:t>
            </a:r>
            <a:endParaRPr lang="sr-Cyrl-R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BC8A2135-AB16-41A1-BC49-592896A2175A}"/>
              </a:ext>
            </a:extLst>
          </p:cNvPr>
          <p:cNvSpPr/>
          <p:nvPr/>
        </p:nvSpPr>
        <p:spPr>
          <a:xfrm>
            <a:off x="0" y="6296431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C1</a:t>
            </a:r>
            <a:endParaRPr lang="sr-Cyrl-R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B0051DB1-449E-4BE8-8F8D-1E0D2926F544}"/>
              </a:ext>
            </a:extLst>
          </p:cNvPr>
          <p:cNvSpPr/>
          <p:nvPr/>
        </p:nvSpPr>
        <p:spPr>
          <a:xfrm>
            <a:off x="9251605" y="6302453"/>
            <a:ext cx="2892829" cy="42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D1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xmlns="" val="2339984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68</Words>
  <Application>Microsoft Office PowerPoint</Application>
  <PresentationFormat>Custom</PresentationFormat>
  <Paragraphs>42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bojana.r.janjic@gmail.com</dc:creator>
  <cp:lastModifiedBy>MG</cp:lastModifiedBy>
  <cp:revision>12</cp:revision>
  <dcterms:created xsi:type="dcterms:W3CDTF">2022-10-24T08:33:10Z</dcterms:created>
  <dcterms:modified xsi:type="dcterms:W3CDTF">2022-10-25T10:20:36Z</dcterms:modified>
</cp:coreProperties>
</file>