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uvamte.gov.rs/obuke/onlajn-obuka-za-ucenik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uvamte.gov.rs/obuke/onlajn-obuka-za-ucenik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uvamte.gov.rs/#video" TargetMode="External"/><Relationship Id="rId2" Type="http://schemas.openxmlformats.org/officeDocument/2006/relationships/hyperlink" Target="https://cuvamte.gov.rs/aktuelnosti/svi-tekstov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uvamte.gov.rs/#kontak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Национална платформа за превенцију насиља у школама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sr-Cyrl-RS" dirty="0" smtClean="0"/>
              <a:t>“Чувам те”</a:t>
            </a:r>
            <a:endParaRPr lang="en-US" dirty="0"/>
          </a:p>
        </p:txBody>
      </p:sp>
      <p:pic>
        <p:nvPicPr>
          <p:cNvPr id="6" name="Picture 5">
            <a:hlinkClick r:id="rId2"/>
          </p:cNvPr>
          <p:cNvPicPr/>
          <p:nvPr/>
        </p:nvPicPr>
        <p:blipFill>
          <a:blip r:embed="rId3" cstate="print"/>
          <a:srcRect t="8240" r="1791" b="4494"/>
          <a:stretch>
            <a:fillRect/>
          </a:stretch>
        </p:blipFill>
        <p:spPr bwMode="auto">
          <a:xfrm>
            <a:off x="2514600" y="4343400"/>
            <a:ext cx="3886200" cy="2004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19253" t="20645" r="8340" b="45561"/>
          <a:stretch>
            <a:fillRect/>
          </a:stretch>
        </p:blipFill>
        <p:spPr bwMode="auto">
          <a:xfrm>
            <a:off x="6629400" y="57912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нам нуди платформа?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Проверене и јасне информације о насиљу и конкретне смернице за заштиту и реаговање на насиље.</a:t>
            </a:r>
          </a:p>
          <a:p>
            <a:pPr>
              <a:buNone/>
            </a:pPr>
            <a:r>
              <a:rPr lang="sr-Cyrl-RS" dirty="0" smtClean="0"/>
              <a:t>	</a:t>
            </a:r>
          </a:p>
          <a:p>
            <a:pPr>
              <a:buNone/>
            </a:pPr>
            <a:r>
              <a:rPr lang="sr-Cyrl-RS" dirty="0" smtClean="0"/>
              <a:t>На једном месту:</a:t>
            </a:r>
          </a:p>
          <a:p>
            <a:r>
              <a:rPr lang="sr-Cyrl-RS" dirty="0" smtClean="0"/>
              <a:t>Информације </a:t>
            </a:r>
          </a:p>
          <a:p>
            <a:r>
              <a:rPr lang="sr-Cyrl-RS" dirty="0" smtClean="0"/>
              <a:t>Обуке (за ученике, наставнике и родитеље)</a:t>
            </a:r>
          </a:p>
          <a:p>
            <a:r>
              <a:rPr lang="sr-Cyrl-RS" dirty="0" smtClean="0"/>
              <a:t>Едукативне текстове и видео обуке</a:t>
            </a:r>
          </a:p>
          <a:p>
            <a:r>
              <a:rPr lang="sr-Cyrl-RS" dirty="0" smtClean="0"/>
              <a:t>Могућност да пријавимо насиље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Информације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Овде можеш сазнати: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Шта је насиље и које врсте насиља постоје</a:t>
            </a:r>
          </a:p>
          <a:p>
            <a:pPr>
              <a:buFontTx/>
              <a:buChar char="-"/>
            </a:pPr>
            <a:r>
              <a:rPr lang="ru-RU" dirty="0" smtClean="0"/>
              <a:t>Како да препознаш насиље</a:t>
            </a:r>
          </a:p>
          <a:p>
            <a:pPr>
              <a:buFontTx/>
              <a:buChar char="-"/>
            </a:pPr>
            <a:r>
              <a:rPr lang="ru-RU" dirty="0" smtClean="0"/>
              <a:t>Како да се заштитиш и поступиш у случају насиља</a:t>
            </a:r>
          </a:p>
          <a:p>
            <a:pPr>
              <a:buFontTx/>
              <a:buChar char="-"/>
            </a:pPr>
            <a:r>
              <a:rPr lang="ru-RU" dirty="0" smtClean="0"/>
              <a:t>Коме можеш да се обратиш</a:t>
            </a:r>
          </a:p>
          <a:p>
            <a:pPr>
              <a:buFontTx/>
              <a:buChar char="-"/>
            </a:pPr>
            <a:r>
              <a:rPr lang="ru-RU" dirty="0" smtClean="0"/>
              <a:t>Шта школа може и треба да уради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9253" t="20645" r="8340" b="45561"/>
          <a:stretch>
            <a:fillRect/>
          </a:stretch>
        </p:blipFill>
        <p:spPr bwMode="auto">
          <a:xfrm>
            <a:off x="6553200" y="57912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Обуке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RS" dirty="0" smtClean="0"/>
              <a:t>   </a:t>
            </a:r>
          </a:p>
          <a:p>
            <a:pPr algn="just">
              <a:buNone/>
            </a:pPr>
            <a:r>
              <a:rPr lang="sr-Cyrl-RS" dirty="0" smtClean="0"/>
              <a:t>    Платформа нуди обуке за ученике, родитеље и наставнике. </a:t>
            </a:r>
          </a:p>
          <a:p>
            <a:pPr algn="just">
              <a:buNone/>
            </a:pPr>
            <a:r>
              <a:rPr lang="sr-Cyrl-RS" dirty="0" smtClean="0"/>
              <a:t>	Кроз обуке јачаш своје вештине и стичеш знања која ти помажу да се снађеш у критичним ситуацијама.</a:t>
            </a:r>
          </a:p>
          <a:p>
            <a:pPr algn="just">
              <a:buNone/>
            </a:pPr>
            <a:endParaRPr lang="sr-Cyrl-RS" dirty="0" smtClean="0"/>
          </a:p>
          <a:p>
            <a:pPr algn="just">
              <a:buNone/>
            </a:pPr>
            <a:r>
              <a:rPr lang="ru-RU" dirty="0" smtClean="0"/>
              <a:t>	Обуке су интерактивне и гејмификоване, а можеш да их похађаш онлајн, у било које време и са било ког уређаја.</a:t>
            </a:r>
          </a:p>
          <a:p>
            <a:pPr algn="just"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О</a:t>
            </a:r>
            <a:r>
              <a:rPr lang="sr-Cyrl-RS" dirty="0" smtClean="0"/>
              <a:t>буке за ученике можеш наћи на линку:</a:t>
            </a:r>
          </a:p>
          <a:p>
            <a:r>
              <a:rPr lang="sr-Cyrl-RS" dirty="0" smtClean="0"/>
              <a:t> </a:t>
            </a:r>
            <a:r>
              <a:rPr lang="en-US" dirty="0" smtClean="0">
                <a:hlinkClick r:id="rId2"/>
              </a:rPr>
              <a:t>https://cuvamte.gov.rs/obuke/onlajn-obuka-za-ucenike/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19253" t="20645" r="8340" b="45561"/>
          <a:stretch>
            <a:fillRect/>
          </a:stretch>
        </p:blipFill>
        <p:spPr bwMode="auto">
          <a:xfrm>
            <a:off x="6400800" y="57150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Едукативни текстови</a:t>
            </a:r>
            <a:r>
              <a:rPr lang="en-US" dirty="0" smtClean="0"/>
              <a:t> </a:t>
            </a:r>
            <a:r>
              <a:rPr lang="sr-Cyrl-RS" dirty="0" smtClean="0"/>
              <a:t>и видео обуке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RS" dirty="0" smtClean="0"/>
              <a:t>   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	Едукативни текстови и видео обуке су разноврсни и намењени су ученицима, родитељима и запосленима у школи.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	Ту можеш наћи корисне информације и упутства</a:t>
            </a:r>
          </a:p>
          <a:p>
            <a:pPr>
              <a:buNone/>
            </a:pPr>
            <a:r>
              <a:rPr lang="sr-Cyrl-RS" dirty="0" smtClean="0"/>
              <a:t>	за реаговање и заштиту од насиља.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Едукативни текстови и обуке могу </a:t>
            </a:r>
            <a:r>
              <a:rPr lang="sr-Cyrl-RS" dirty="0" smtClean="0"/>
              <a:t>се </a:t>
            </a:r>
            <a:r>
              <a:rPr lang="sr-Cyrl-RS" dirty="0" smtClean="0"/>
              <a:t>наћи </a:t>
            </a:r>
            <a:r>
              <a:rPr lang="sr-Cyrl-RS" dirty="0" smtClean="0"/>
              <a:t>на линковима</a:t>
            </a:r>
          </a:p>
          <a:p>
            <a:r>
              <a:rPr lang="en-US" dirty="0" smtClean="0">
                <a:hlinkClick r:id="rId2"/>
              </a:rPr>
              <a:t>https://cuvamte.gov.rs/aktuelnosti/svi-tekstovi/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https://cuvamte.gov.rs/#video</a:t>
            </a:r>
            <a:endParaRPr lang="sr-Cyrl-RS" dirty="0" smtClean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l="19253" t="20645" r="8340" b="45561"/>
          <a:stretch>
            <a:fillRect/>
          </a:stretch>
        </p:blipFill>
        <p:spPr bwMode="auto">
          <a:xfrm>
            <a:off x="6629400" y="57912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Пријави насиље и тражи подршку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pPr>
              <a:buNone/>
            </a:pPr>
            <a:r>
              <a:rPr lang="sr-Cyrl-RS" dirty="0" smtClean="0"/>
              <a:t>    Платформа нуди могућност да пошаљеш поруку и пријавиш насиље</a:t>
            </a:r>
          </a:p>
          <a:p>
            <a:pPr>
              <a:buNone/>
            </a:pPr>
            <a:endParaRPr lang="sr-Cyrl-RS" dirty="0" smtClean="0"/>
          </a:p>
          <a:p>
            <a:r>
              <a:rPr lang="en-US" dirty="0" smtClean="0">
                <a:hlinkClick r:id="rId2"/>
              </a:rPr>
              <a:t>https://cuvamte.gov.rs/#kontakt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 algn="ctr">
              <a:buNone/>
            </a:pPr>
            <a:r>
              <a:rPr lang="sr-Cyrl-RS" dirty="0" smtClean="0"/>
              <a:t>Насиље можеш пријавити у школи, одељењском старешини, члановима Тима за заштиту, психологу или било којој особи од поверња запосленој у школи.</a:t>
            </a:r>
            <a:endParaRPr lang="sr-Cyrl-RS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19253" t="20645" r="8340" b="45561"/>
          <a:stretch>
            <a:fillRect/>
          </a:stretch>
        </p:blipFill>
        <p:spPr bwMode="auto">
          <a:xfrm>
            <a:off x="6629400" y="5791200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9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190</TotalTime>
  <Words>135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Equity</vt:lpstr>
      <vt:lpstr>“Чувам те”</vt:lpstr>
      <vt:lpstr>Шта нам нуди платформа?</vt:lpstr>
      <vt:lpstr>Информације</vt:lpstr>
      <vt:lpstr>Обуке</vt:lpstr>
      <vt:lpstr>Едукативни текстови и видео обуке</vt:lpstr>
      <vt:lpstr>Пријави насиље и тражи подршку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Чувам те</dc:title>
  <dc:creator>Tijana</dc:creator>
  <cp:lastModifiedBy>Tijana</cp:lastModifiedBy>
  <cp:revision>24</cp:revision>
  <dcterms:created xsi:type="dcterms:W3CDTF">2006-08-16T00:00:00Z</dcterms:created>
  <dcterms:modified xsi:type="dcterms:W3CDTF">2026-01-28T10:37:13Z</dcterms:modified>
</cp:coreProperties>
</file>