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4"/>
  </p:notesMasterIdLst>
  <p:sldIdLst>
    <p:sldId id="256" r:id="rId2"/>
    <p:sldId id="258" r:id="rId3"/>
    <p:sldId id="263" r:id="rId4"/>
    <p:sldId id="277" r:id="rId5"/>
    <p:sldId id="266" r:id="rId6"/>
    <p:sldId id="279" r:id="rId7"/>
    <p:sldId id="265" r:id="rId8"/>
    <p:sldId id="273" r:id="rId9"/>
    <p:sldId id="261" r:id="rId10"/>
    <p:sldId id="272" r:id="rId11"/>
    <p:sldId id="284" r:id="rId12"/>
    <p:sldId id="259" r:id="rId13"/>
  </p:sldIdLst>
  <p:sldSz cx="9144000" cy="5143500" type="screen16x9"/>
  <p:notesSz cx="6858000" cy="9144000"/>
  <p:embeddedFontLst>
    <p:embeddedFont>
      <p:font typeface="Darker Grotesque" charset="0"/>
      <p:regular r:id="rId15"/>
      <p:bold r:id="rId16"/>
    </p:embeddedFont>
    <p:embeddedFont>
      <p:font typeface="Barlow" charset="0"/>
      <p:regular r:id="rId17"/>
      <p:bold r:id="rId18"/>
      <p:italic r:id="rId19"/>
      <p:boldItalic r:id="rId20"/>
    </p:embeddedFont>
    <p:embeddedFont>
      <p:font typeface="Darker Grotesque Medium" charset="0"/>
      <p:regular r:id="rId21"/>
      <p:bold r:id="rId22"/>
    </p:embeddedFont>
    <p:embeddedFont>
      <p:font typeface="Nunito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0083D51-569F-4E30-B275-34060BF916A7}">
  <a:tblStyle styleId="{C0083D51-569F-4E30-B275-34060BF916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6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25bb7438c6_2_5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25bb7438c6_2_5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223a0d8328_0_2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223a0d8328_0_2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dirty="0" smtClean="0"/>
              <a:t>Н</a:t>
            </a:r>
            <a:r>
              <a:rPr lang="sr-Cyrl-RS" dirty="0" smtClean="0"/>
              <a:t>ож</a:t>
            </a:r>
            <a:r>
              <a:rPr lang="sr-Cyrl-RS" baseline="0" dirty="0" smtClean="0"/>
              <a:t> не сече ласер, него је то полураван која ѕаклања део снопа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223a0d8328_0_6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223a0d8328_0_6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223a0d8328_0_6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223a0d8328_0_6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23a0d8328_0_2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23a0d8328_0_2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223a0d8328_0_2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223a0d8328_0_2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223a0d8328_0_2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223a0d8328_0_2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223a0d8328_0_2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223a0d8328_0_2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Inverzna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naseljenost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uslov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pojavi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laserovanje</a:t>
            </a:r>
            <a:r>
              <a:rPr lang="en-GB" baseline="0" dirty="0" smtClean="0"/>
              <a:t>, u </a:t>
            </a:r>
            <a:r>
              <a:rPr lang="en-GB" baseline="0" dirty="0" err="1" smtClean="0"/>
              <a:t>ravnoteznom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uvek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imamo</a:t>
            </a:r>
            <a:r>
              <a:rPr lang="en-GB" baseline="0" dirty="0" smtClean="0"/>
              <a:t> gore </a:t>
            </a:r>
            <a:r>
              <a:rPr lang="en-GB" baseline="0" dirty="0" err="1" smtClean="0"/>
              <a:t>vise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nego</a:t>
            </a:r>
            <a:r>
              <a:rPr lang="en-GB" baseline="0" dirty="0" smtClean="0"/>
              <a:t> dole, 0 je </a:t>
            </a:r>
            <a:r>
              <a:rPr lang="en-GB" baseline="0" dirty="0" err="1" smtClean="0"/>
              <a:t>inicijalno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popunjen</a:t>
            </a:r>
            <a:r>
              <a:rPr lang="en-GB" baseline="0" dirty="0" smtClean="0"/>
              <a:t>, a 1 I 2 </a:t>
            </a:r>
            <a:r>
              <a:rPr lang="en-GB" baseline="0" dirty="0" err="1" smtClean="0"/>
              <a:t>nisu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223a0d8328_0_3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223a0d8328_0_3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223a0d8328_0_2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223a0d8328_0_2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223a0d8328_0_2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1223a0d8328_0_2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223a0d8328_0_2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223a0d8328_0_2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887575" y="1115650"/>
            <a:ext cx="5543100" cy="2487000"/>
          </a:xfrm>
          <a:prstGeom prst="rect">
            <a:avLst/>
          </a:prstGeom>
          <a:effectLst>
            <a:outerShdw blurRad="342900" dist="19050" dir="5400000" algn="bl" rotWithShape="0">
              <a:srgbClr val="6D9EE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Darker Grotesque"/>
              <a:buNone/>
              <a:defRPr sz="5200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887575" y="3649525"/>
            <a:ext cx="55431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86" y="-538675"/>
            <a:ext cx="3388340" cy="705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550475" y="539500"/>
            <a:ext cx="19809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" name="Google Shape;15;p2"/>
          <p:cNvGrpSpPr/>
          <p:nvPr/>
        </p:nvGrpSpPr>
        <p:grpSpPr>
          <a:xfrm>
            <a:off x="678243" y="1550391"/>
            <a:ext cx="69975" cy="2562633"/>
            <a:chOff x="988238" y="2172950"/>
            <a:chExt cx="22725" cy="832375"/>
          </a:xfrm>
        </p:grpSpPr>
        <p:sp>
          <p:nvSpPr>
            <p:cNvPr id="16" name="Google Shape;16;p2"/>
            <p:cNvSpPr/>
            <p:nvPr/>
          </p:nvSpPr>
          <p:spPr>
            <a:xfrm>
              <a:off x="988238" y="2172950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5"/>
                  </a:moveTo>
                  <a:cubicBezTo>
                    <a:pt x="387" y="106"/>
                    <a:pt x="377" y="87"/>
                    <a:pt x="358" y="68"/>
                  </a:cubicBezTo>
                  <a:cubicBezTo>
                    <a:pt x="338" y="48"/>
                    <a:pt x="319" y="29"/>
                    <a:pt x="290" y="19"/>
                  </a:cubicBezTo>
                  <a:cubicBezTo>
                    <a:pt x="271" y="10"/>
                    <a:pt x="242" y="0"/>
                    <a:pt x="203" y="0"/>
                  </a:cubicBezTo>
                  <a:cubicBezTo>
                    <a:pt x="164" y="0"/>
                    <a:pt x="135" y="10"/>
                    <a:pt x="116" y="19"/>
                  </a:cubicBezTo>
                  <a:cubicBezTo>
                    <a:pt x="87" y="29"/>
                    <a:pt x="68" y="48"/>
                    <a:pt x="48" y="68"/>
                  </a:cubicBezTo>
                  <a:cubicBezTo>
                    <a:pt x="39" y="87"/>
                    <a:pt x="19" y="106"/>
                    <a:pt x="19" y="135"/>
                  </a:cubicBezTo>
                  <a:cubicBezTo>
                    <a:pt x="10" y="155"/>
                    <a:pt x="0" y="184"/>
                    <a:pt x="0" y="222"/>
                  </a:cubicBezTo>
                  <a:cubicBezTo>
                    <a:pt x="0" y="242"/>
                    <a:pt x="0" y="261"/>
                    <a:pt x="0" y="290"/>
                  </a:cubicBezTo>
                  <a:cubicBezTo>
                    <a:pt x="0" y="309"/>
                    <a:pt x="0" y="329"/>
                    <a:pt x="0" y="348"/>
                  </a:cubicBezTo>
                  <a:cubicBezTo>
                    <a:pt x="0" y="386"/>
                    <a:pt x="10" y="415"/>
                    <a:pt x="19" y="435"/>
                  </a:cubicBezTo>
                  <a:cubicBezTo>
                    <a:pt x="19" y="464"/>
                    <a:pt x="39" y="493"/>
                    <a:pt x="48" y="512"/>
                  </a:cubicBezTo>
                  <a:cubicBezTo>
                    <a:pt x="68" y="531"/>
                    <a:pt x="87" y="541"/>
                    <a:pt x="116" y="551"/>
                  </a:cubicBezTo>
                  <a:cubicBezTo>
                    <a:pt x="135" y="560"/>
                    <a:pt x="164" y="570"/>
                    <a:pt x="203" y="570"/>
                  </a:cubicBezTo>
                  <a:cubicBezTo>
                    <a:pt x="242" y="570"/>
                    <a:pt x="271" y="560"/>
                    <a:pt x="290" y="551"/>
                  </a:cubicBezTo>
                  <a:cubicBezTo>
                    <a:pt x="319" y="541"/>
                    <a:pt x="338" y="531"/>
                    <a:pt x="358" y="512"/>
                  </a:cubicBezTo>
                  <a:cubicBezTo>
                    <a:pt x="377" y="493"/>
                    <a:pt x="387" y="464"/>
                    <a:pt x="396" y="435"/>
                  </a:cubicBezTo>
                  <a:cubicBezTo>
                    <a:pt x="396" y="415"/>
                    <a:pt x="406" y="386"/>
                    <a:pt x="406" y="348"/>
                  </a:cubicBezTo>
                  <a:cubicBezTo>
                    <a:pt x="406" y="329"/>
                    <a:pt x="406" y="309"/>
                    <a:pt x="406" y="290"/>
                  </a:cubicBezTo>
                  <a:cubicBezTo>
                    <a:pt x="406" y="261"/>
                    <a:pt x="406" y="242"/>
                    <a:pt x="406" y="222"/>
                  </a:cubicBezTo>
                  <a:cubicBezTo>
                    <a:pt x="406" y="184"/>
                    <a:pt x="396" y="155"/>
                    <a:pt x="396" y="135"/>
                  </a:cubicBezTo>
                  <a:close/>
                  <a:moveTo>
                    <a:pt x="77" y="290"/>
                  </a:moveTo>
                  <a:cubicBezTo>
                    <a:pt x="77" y="261"/>
                    <a:pt x="77" y="242"/>
                    <a:pt x="77" y="222"/>
                  </a:cubicBezTo>
                  <a:cubicBezTo>
                    <a:pt x="77" y="164"/>
                    <a:pt x="87" y="135"/>
                    <a:pt x="106" y="106"/>
                  </a:cubicBezTo>
                  <a:cubicBezTo>
                    <a:pt x="135" y="87"/>
                    <a:pt x="164" y="68"/>
                    <a:pt x="203" y="68"/>
                  </a:cubicBezTo>
                  <a:cubicBezTo>
                    <a:pt x="242" y="68"/>
                    <a:pt x="280" y="87"/>
                    <a:pt x="300" y="106"/>
                  </a:cubicBezTo>
                  <a:cubicBezTo>
                    <a:pt x="319" y="135"/>
                    <a:pt x="329" y="164"/>
                    <a:pt x="329" y="222"/>
                  </a:cubicBezTo>
                  <a:cubicBezTo>
                    <a:pt x="329" y="242"/>
                    <a:pt x="329" y="261"/>
                    <a:pt x="329" y="290"/>
                  </a:cubicBezTo>
                  <a:cubicBezTo>
                    <a:pt x="329" y="309"/>
                    <a:pt x="329" y="329"/>
                    <a:pt x="329" y="348"/>
                  </a:cubicBezTo>
                  <a:cubicBezTo>
                    <a:pt x="329" y="406"/>
                    <a:pt x="319" y="435"/>
                    <a:pt x="300" y="464"/>
                  </a:cubicBezTo>
                  <a:cubicBezTo>
                    <a:pt x="280" y="483"/>
                    <a:pt x="242" y="502"/>
                    <a:pt x="203" y="502"/>
                  </a:cubicBezTo>
                  <a:cubicBezTo>
                    <a:pt x="164" y="502"/>
                    <a:pt x="135" y="483"/>
                    <a:pt x="106" y="464"/>
                  </a:cubicBezTo>
                  <a:cubicBezTo>
                    <a:pt x="87" y="435"/>
                    <a:pt x="77" y="406"/>
                    <a:pt x="77" y="348"/>
                  </a:cubicBezTo>
                  <a:cubicBezTo>
                    <a:pt x="77" y="329"/>
                    <a:pt x="77" y="309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00063" y="2173175"/>
              <a:ext cx="6550" cy="13800"/>
            </a:xfrm>
            <a:custGeom>
              <a:avLst/>
              <a:gdLst/>
              <a:ahLst/>
              <a:cxnLst/>
              <a:rect l="l" t="t" r="r" b="b"/>
              <a:pathLst>
                <a:path w="262" h="552" fill="none" extrusionOk="0">
                  <a:moveTo>
                    <a:pt x="261" y="20"/>
                  </a:moveTo>
                  <a:cubicBezTo>
                    <a:pt x="261" y="10"/>
                    <a:pt x="252" y="10"/>
                    <a:pt x="252" y="1"/>
                  </a:cubicBezTo>
                  <a:cubicBezTo>
                    <a:pt x="242" y="1"/>
                    <a:pt x="242" y="1"/>
                    <a:pt x="232" y="1"/>
                  </a:cubicBezTo>
                  <a:lnTo>
                    <a:pt x="203" y="1"/>
                  </a:lnTo>
                  <a:cubicBezTo>
                    <a:pt x="203" y="1"/>
                    <a:pt x="194" y="1"/>
                    <a:pt x="194" y="1"/>
                  </a:cubicBezTo>
                  <a:cubicBezTo>
                    <a:pt x="184" y="1"/>
                    <a:pt x="184" y="1"/>
                    <a:pt x="174" y="1"/>
                  </a:cubicBezTo>
                  <a:lnTo>
                    <a:pt x="10" y="136"/>
                  </a:lnTo>
                  <a:cubicBezTo>
                    <a:pt x="1" y="136"/>
                    <a:pt x="1" y="146"/>
                    <a:pt x="1" y="146"/>
                  </a:cubicBezTo>
                  <a:cubicBezTo>
                    <a:pt x="1" y="155"/>
                    <a:pt x="1" y="165"/>
                    <a:pt x="1" y="165"/>
                  </a:cubicBezTo>
                  <a:lnTo>
                    <a:pt x="20" y="194"/>
                  </a:lnTo>
                  <a:cubicBezTo>
                    <a:pt x="30" y="194"/>
                    <a:pt x="30" y="194"/>
                    <a:pt x="39" y="194"/>
                  </a:cubicBezTo>
                  <a:cubicBezTo>
                    <a:pt x="39" y="194"/>
                    <a:pt x="49" y="194"/>
                    <a:pt x="49" y="194"/>
                  </a:cubicBezTo>
                  <a:lnTo>
                    <a:pt x="184" y="97"/>
                  </a:lnTo>
                  <a:lnTo>
                    <a:pt x="184" y="532"/>
                  </a:lnTo>
                  <a:cubicBezTo>
                    <a:pt x="184" y="542"/>
                    <a:pt x="184" y="542"/>
                    <a:pt x="184" y="551"/>
                  </a:cubicBezTo>
                  <a:cubicBezTo>
                    <a:pt x="194" y="551"/>
                    <a:pt x="194" y="551"/>
                    <a:pt x="203" y="551"/>
                  </a:cubicBezTo>
                  <a:lnTo>
                    <a:pt x="232" y="551"/>
                  </a:lnTo>
                  <a:cubicBezTo>
                    <a:pt x="242" y="551"/>
                    <a:pt x="242" y="551"/>
                    <a:pt x="252" y="551"/>
                  </a:cubicBezTo>
                  <a:cubicBezTo>
                    <a:pt x="252" y="542"/>
                    <a:pt x="261" y="542"/>
                    <a:pt x="261" y="532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88463" y="2384775"/>
              <a:ext cx="6800" cy="1725"/>
            </a:xfrm>
            <a:custGeom>
              <a:avLst/>
              <a:gdLst/>
              <a:ahLst/>
              <a:cxnLst/>
              <a:rect l="l" t="t" r="r" b="b"/>
              <a:pathLst>
                <a:path w="272" h="69" fill="none" extrusionOk="0">
                  <a:moveTo>
                    <a:pt x="252" y="68"/>
                  </a:moveTo>
                  <a:cubicBezTo>
                    <a:pt x="262" y="68"/>
                    <a:pt x="262" y="68"/>
                    <a:pt x="271" y="58"/>
                  </a:cubicBezTo>
                  <a:cubicBezTo>
                    <a:pt x="271" y="58"/>
                    <a:pt x="271" y="49"/>
                    <a:pt x="271" y="49"/>
                  </a:cubicBezTo>
                  <a:lnTo>
                    <a:pt x="271" y="20"/>
                  </a:lnTo>
                  <a:cubicBezTo>
                    <a:pt x="271" y="10"/>
                    <a:pt x="271" y="10"/>
                    <a:pt x="271" y="0"/>
                  </a:cubicBezTo>
                  <a:cubicBezTo>
                    <a:pt x="262" y="0"/>
                    <a:pt x="262" y="0"/>
                    <a:pt x="252" y="0"/>
                  </a:cubicBezTo>
                  <a:lnTo>
                    <a:pt x="20" y="0"/>
                  </a:lnTo>
                  <a:cubicBezTo>
                    <a:pt x="10" y="0"/>
                    <a:pt x="10" y="0"/>
                    <a:pt x="1" y="0"/>
                  </a:cubicBezTo>
                  <a:cubicBezTo>
                    <a:pt x="1" y="10"/>
                    <a:pt x="1" y="10"/>
                    <a:pt x="1" y="20"/>
                  </a:cubicBezTo>
                  <a:lnTo>
                    <a:pt x="1" y="49"/>
                  </a:lnTo>
                  <a:cubicBezTo>
                    <a:pt x="1" y="49"/>
                    <a:pt x="1" y="58"/>
                    <a:pt x="1" y="58"/>
                  </a:cubicBezTo>
                  <a:cubicBezTo>
                    <a:pt x="10" y="68"/>
                    <a:pt x="10" y="68"/>
                    <a:pt x="20" y="68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88238" y="2581875"/>
              <a:ext cx="10150" cy="14525"/>
            </a:xfrm>
            <a:custGeom>
              <a:avLst/>
              <a:gdLst/>
              <a:ahLst/>
              <a:cxnLst/>
              <a:rect l="l" t="t" r="r" b="b"/>
              <a:pathLst>
                <a:path w="406" h="58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68"/>
                  </a:cubicBezTo>
                  <a:cubicBezTo>
                    <a:pt x="338" y="4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49"/>
                    <a:pt x="48" y="68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65"/>
                    <a:pt x="0" y="194"/>
                    <a:pt x="0" y="223"/>
                  </a:cubicBezTo>
                  <a:cubicBezTo>
                    <a:pt x="0" y="252"/>
                    <a:pt x="0" y="271"/>
                    <a:pt x="0" y="290"/>
                  </a:cubicBezTo>
                  <a:cubicBezTo>
                    <a:pt x="0" y="310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74"/>
                    <a:pt x="39" y="493"/>
                    <a:pt x="48" y="513"/>
                  </a:cubicBezTo>
                  <a:cubicBezTo>
                    <a:pt x="68" y="532"/>
                    <a:pt x="87" y="551"/>
                    <a:pt x="116" y="561"/>
                  </a:cubicBezTo>
                  <a:cubicBezTo>
                    <a:pt x="135" y="571"/>
                    <a:pt x="164" y="580"/>
                    <a:pt x="203" y="580"/>
                  </a:cubicBezTo>
                  <a:cubicBezTo>
                    <a:pt x="242" y="580"/>
                    <a:pt x="271" y="571"/>
                    <a:pt x="290" y="561"/>
                  </a:cubicBezTo>
                  <a:cubicBezTo>
                    <a:pt x="319" y="551"/>
                    <a:pt x="338" y="532"/>
                    <a:pt x="358" y="513"/>
                  </a:cubicBezTo>
                  <a:cubicBezTo>
                    <a:pt x="377" y="493"/>
                    <a:pt x="387" y="47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10"/>
                    <a:pt x="406" y="290"/>
                  </a:cubicBezTo>
                  <a:cubicBezTo>
                    <a:pt x="406" y="271"/>
                    <a:pt x="406" y="252"/>
                    <a:pt x="406" y="223"/>
                  </a:cubicBezTo>
                  <a:cubicBezTo>
                    <a:pt x="406" y="194"/>
                    <a:pt x="396" y="165"/>
                    <a:pt x="396" y="136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52"/>
                    <a:pt x="77" y="223"/>
                  </a:cubicBezTo>
                  <a:cubicBezTo>
                    <a:pt x="77" y="174"/>
                    <a:pt x="87" y="136"/>
                    <a:pt x="106" y="117"/>
                  </a:cubicBezTo>
                  <a:cubicBezTo>
                    <a:pt x="135" y="88"/>
                    <a:pt x="164" y="78"/>
                    <a:pt x="203" y="78"/>
                  </a:cubicBezTo>
                  <a:cubicBezTo>
                    <a:pt x="242" y="78"/>
                    <a:pt x="280" y="88"/>
                    <a:pt x="300" y="117"/>
                  </a:cubicBezTo>
                  <a:cubicBezTo>
                    <a:pt x="319" y="136"/>
                    <a:pt x="329" y="174"/>
                    <a:pt x="329" y="223"/>
                  </a:cubicBezTo>
                  <a:cubicBezTo>
                    <a:pt x="329" y="252"/>
                    <a:pt x="329" y="271"/>
                    <a:pt x="329" y="290"/>
                  </a:cubicBezTo>
                  <a:cubicBezTo>
                    <a:pt x="329" y="310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10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00538" y="2581875"/>
              <a:ext cx="9700" cy="14275"/>
            </a:xfrm>
            <a:custGeom>
              <a:avLst/>
              <a:gdLst/>
              <a:ahLst/>
              <a:cxnLst/>
              <a:rect l="l" t="t" r="r" b="b"/>
              <a:pathLst>
                <a:path w="388" h="571" fill="none" extrusionOk="0">
                  <a:moveTo>
                    <a:pt x="20" y="484"/>
                  </a:moveTo>
                  <a:cubicBezTo>
                    <a:pt x="11" y="493"/>
                    <a:pt x="11" y="503"/>
                    <a:pt x="1" y="503"/>
                  </a:cubicBezTo>
                  <a:cubicBezTo>
                    <a:pt x="1" y="503"/>
                    <a:pt x="1" y="513"/>
                    <a:pt x="1" y="522"/>
                  </a:cubicBezTo>
                  <a:lnTo>
                    <a:pt x="1" y="542"/>
                  </a:lnTo>
                  <a:cubicBezTo>
                    <a:pt x="1" y="551"/>
                    <a:pt x="1" y="561"/>
                    <a:pt x="11" y="561"/>
                  </a:cubicBezTo>
                  <a:cubicBezTo>
                    <a:pt x="11" y="561"/>
                    <a:pt x="20" y="571"/>
                    <a:pt x="20" y="571"/>
                  </a:cubicBezTo>
                  <a:lnTo>
                    <a:pt x="368" y="571"/>
                  </a:lnTo>
                  <a:cubicBezTo>
                    <a:pt x="368" y="571"/>
                    <a:pt x="378" y="561"/>
                    <a:pt x="378" y="561"/>
                  </a:cubicBezTo>
                  <a:cubicBezTo>
                    <a:pt x="387" y="561"/>
                    <a:pt x="387" y="551"/>
                    <a:pt x="387" y="542"/>
                  </a:cubicBezTo>
                  <a:lnTo>
                    <a:pt x="387" y="522"/>
                  </a:lnTo>
                  <a:cubicBezTo>
                    <a:pt x="387" y="513"/>
                    <a:pt x="387" y="503"/>
                    <a:pt x="378" y="503"/>
                  </a:cubicBezTo>
                  <a:cubicBezTo>
                    <a:pt x="378" y="503"/>
                    <a:pt x="368" y="493"/>
                    <a:pt x="368" y="493"/>
                  </a:cubicBezTo>
                  <a:lnTo>
                    <a:pt x="117" y="493"/>
                  </a:lnTo>
                  <a:lnTo>
                    <a:pt x="300" y="329"/>
                  </a:lnTo>
                  <a:cubicBezTo>
                    <a:pt x="310" y="319"/>
                    <a:pt x="320" y="310"/>
                    <a:pt x="329" y="300"/>
                  </a:cubicBezTo>
                  <a:cubicBezTo>
                    <a:pt x="339" y="281"/>
                    <a:pt x="349" y="271"/>
                    <a:pt x="358" y="261"/>
                  </a:cubicBezTo>
                  <a:cubicBezTo>
                    <a:pt x="358" y="252"/>
                    <a:pt x="368" y="232"/>
                    <a:pt x="368" y="223"/>
                  </a:cubicBezTo>
                  <a:cubicBezTo>
                    <a:pt x="368" y="203"/>
                    <a:pt x="378" y="194"/>
                    <a:pt x="378" y="174"/>
                  </a:cubicBezTo>
                  <a:cubicBezTo>
                    <a:pt x="378" y="155"/>
                    <a:pt x="368" y="126"/>
                    <a:pt x="358" y="107"/>
                  </a:cubicBezTo>
                  <a:cubicBezTo>
                    <a:pt x="358" y="88"/>
                    <a:pt x="339" y="68"/>
                    <a:pt x="329" y="59"/>
                  </a:cubicBezTo>
                  <a:cubicBezTo>
                    <a:pt x="310" y="39"/>
                    <a:pt x="291" y="30"/>
                    <a:pt x="271" y="20"/>
                  </a:cubicBezTo>
                  <a:cubicBezTo>
                    <a:pt x="252" y="10"/>
                    <a:pt x="223" y="1"/>
                    <a:pt x="194" y="1"/>
                  </a:cubicBezTo>
                  <a:cubicBezTo>
                    <a:pt x="165" y="1"/>
                    <a:pt x="136" y="10"/>
                    <a:pt x="117" y="20"/>
                  </a:cubicBezTo>
                  <a:cubicBezTo>
                    <a:pt x="98" y="30"/>
                    <a:pt x="78" y="49"/>
                    <a:pt x="59" y="59"/>
                  </a:cubicBezTo>
                  <a:cubicBezTo>
                    <a:pt x="40" y="78"/>
                    <a:pt x="30" y="97"/>
                    <a:pt x="20" y="117"/>
                  </a:cubicBezTo>
                  <a:cubicBezTo>
                    <a:pt x="11" y="136"/>
                    <a:pt x="11" y="155"/>
                    <a:pt x="11" y="17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20" y="194"/>
                    <a:pt x="20" y="194"/>
                    <a:pt x="30" y="194"/>
                  </a:cubicBezTo>
                  <a:lnTo>
                    <a:pt x="59" y="194"/>
                  </a:lnTo>
                  <a:cubicBezTo>
                    <a:pt x="69" y="194"/>
                    <a:pt x="69" y="194"/>
                    <a:pt x="78" y="184"/>
                  </a:cubicBezTo>
                  <a:cubicBezTo>
                    <a:pt x="78" y="184"/>
                    <a:pt x="78" y="184"/>
                    <a:pt x="88" y="174"/>
                  </a:cubicBezTo>
                  <a:cubicBezTo>
                    <a:pt x="88" y="165"/>
                    <a:pt x="88" y="145"/>
                    <a:pt x="98" y="136"/>
                  </a:cubicBezTo>
                  <a:cubicBezTo>
                    <a:pt x="98" y="126"/>
                    <a:pt x="107" y="117"/>
                    <a:pt x="117" y="107"/>
                  </a:cubicBezTo>
                  <a:cubicBezTo>
                    <a:pt x="126" y="97"/>
                    <a:pt x="136" y="88"/>
                    <a:pt x="146" y="88"/>
                  </a:cubicBezTo>
                  <a:cubicBezTo>
                    <a:pt x="165" y="78"/>
                    <a:pt x="175" y="78"/>
                    <a:pt x="194" y="78"/>
                  </a:cubicBezTo>
                  <a:cubicBezTo>
                    <a:pt x="233" y="78"/>
                    <a:pt x="262" y="88"/>
                    <a:pt x="271" y="107"/>
                  </a:cubicBezTo>
                  <a:cubicBezTo>
                    <a:pt x="291" y="126"/>
                    <a:pt x="300" y="145"/>
                    <a:pt x="300" y="174"/>
                  </a:cubicBezTo>
                  <a:cubicBezTo>
                    <a:pt x="300" y="194"/>
                    <a:pt x="291" y="213"/>
                    <a:pt x="291" y="232"/>
                  </a:cubicBezTo>
                  <a:cubicBezTo>
                    <a:pt x="281" y="252"/>
                    <a:pt x="271" y="261"/>
                    <a:pt x="252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88238" y="2786475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5"/>
                  </a:moveTo>
                  <a:cubicBezTo>
                    <a:pt x="387" y="106"/>
                    <a:pt x="377" y="87"/>
                    <a:pt x="358" y="68"/>
                  </a:cubicBezTo>
                  <a:cubicBezTo>
                    <a:pt x="338" y="48"/>
                    <a:pt x="319" y="29"/>
                    <a:pt x="290" y="19"/>
                  </a:cubicBezTo>
                  <a:cubicBezTo>
                    <a:pt x="271" y="10"/>
                    <a:pt x="242" y="0"/>
                    <a:pt x="203" y="0"/>
                  </a:cubicBezTo>
                  <a:cubicBezTo>
                    <a:pt x="164" y="0"/>
                    <a:pt x="135" y="10"/>
                    <a:pt x="116" y="19"/>
                  </a:cubicBezTo>
                  <a:cubicBezTo>
                    <a:pt x="87" y="29"/>
                    <a:pt x="68" y="48"/>
                    <a:pt x="48" y="68"/>
                  </a:cubicBezTo>
                  <a:cubicBezTo>
                    <a:pt x="39" y="87"/>
                    <a:pt x="19" y="106"/>
                    <a:pt x="19" y="135"/>
                  </a:cubicBezTo>
                  <a:cubicBezTo>
                    <a:pt x="10" y="164"/>
                    <a:pt x="0" y="193"/>
                    <a:pt x="0" y="222"/>
                  </a:cubicBezTo>
                  <a:cubicBezTo>
                    <a:pt x="0" y="242"/>
                    <a:pt x="0" y="271"/>
                    <a:pt x="0" y="290"/>
                  </a:cubicBezTo>
                  <a:cubicBezTo>
                    <a:pt x="0" y="309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64"/>
                    <a:pt x="39" y="493"/>
                    <a:pt x="48" y="512"/>
                  </a:cubicBezTo>
                  <a:cubicBezTo>
                    <a:pt x="68" y="532"/>
                    <a:pt x="87" y="541"/>
                    <a:pt x="116" y="561"/>
                  </a:cubicBezTo>
                  <a:cubicBezTo>
                    <a:pt x="135" y="570"/>
                    <a:pt x="164" y="570"/>
                    <a:pt x="203" y="570"/>
                  </a:cubicBezTo>
                  <a:cubicBezTo>
                    <a:pt x="242" y="570"/>
                    <a:pt x="271" y="570"/>
                    <a:pt x="290" y="561"/>
                  </a:cubicBezTo>
                  <a:cubicBezTo>
                    <a:pt x="319" y="541"/>
                    <a:pt x="338" y="532"/>
                    <a:pt x="358" y="512"/>
                  </a:cubicBezTo>
                  <a:cubicBezTo>
                    <a:pt x="377" y="493"/>
                    <a:pt x="387" y="46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09"/>
                    <a:pt x="406" y="290"/>
                  </a:cubicBezTo>
                  <a:cubicBezTo>
                    <a:pt x="406" y="271"/>
                    <a:pt x="406" y="242"/>
                    <a:pt x="406" y="222"/>
                  </a:cubicBezTo>
                  <a:cubicBezTo>
                    <a:pt x="406" y="193"/>
                    <a:pt x="396" y="164"/>
                    <a:pt x="396" y="135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42"/>
                    <a:pt x="77" y="222"/>
                  </a:cubicBezTo>
                  <a:cubicBezTo>
                    <a:pt x="77" y="174"/>
                    <a:pt x="87" y="135"/>
                    <a:pt x="106" y="106"/>
                  </a:cubicBezTo>
                  <a:cubicBezTo>
                    <a:pt x="135" y="87"/>
                    <a:pt x="164" y="77"/>
                    <a:pt x="203" y="77"/>
                  </a:cubicBezTo>
                  <a:cubicBezTo>
                    <a:pt x="242" y="77"/>
                    <a:pt x="280" y="87"/>
                    <a:pt x="300" y="106"/>
                  </a:cubicBezTo>
                  <a:cubicBezTo>
                    <a:pt x="319" y="135"/>
                    <a:pt x="329" y="174"/>
                    <a:pt x="329" y="222"/>
                  </a:cubicBezTo>
                  <a:cubicBezTo>
                    <a:pt x="329" y="242"/>
                    <a:pt x="329" y="271"/>
                    <a:pt x="329" y="290"/>
                  </a:cubicBezTo>
                  <a:cubicBezTo>
                    <a:pt x="329" y="309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09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0313" y="2786700"/>
              <a:ext cx="10175" cy="14050"/>
            </a:xfrm>
            <a:custGeom>
              <a:avLst/>
              <a:gdLst/>
              <a:ahLst/>
              <a:cxnLst/>
              <a:rect l="l" t="t" r="r" b="b"/>
              <a:pathLst>
                <a:path w="407" h="562" fill="none" extrusionOk="0">
                  <a:moveTo>
                    <a:pt x="68" y="407"/>
                  </a:moveTo>
                  <a:cubicBezTo>
                    <a:pt x="68" y="407"/>
                    <a:pt x="68" y="407"/>
                    <a:pt x="58" y="407"/>
                  </a:cubicBezTo>
                  <a:lnTo>
                    <a:pt x="20" y="407"/>
                  </a:lnTo>
                  <a:cubicBezTo>
                    <a:pt x="20" y="407"/>
                    <a:pt x="10" y="407"/>
                    <a:pt x="10" y="407"/>
                  </a:cubicBezTo>
                  <a:cubicBezTo>
                    <a:pt x="10" y="416"/>
                    <a:pt x="0" y="416"/>
                    <a:pt x="0" y="426"/>
                  </a:cubicBezTo>
                  <a:cubicBezTo>
                    <a:pt x="10" y="436"/>
                    <a:pt x="10" y="455"/>
                    <a:pt x="20" y="474"/>
                  </a:cubicBezTo>
                  <a:cubicBezTo>
                    <a:pt x="29" y="494"/>
                    <a:pt x="39" y="503"/>
                    <a:pt x="58" y="523"/>
                  </a:cubicBezTo>
                  <a:cubicBezTo>
                    <a:pt x="68" y="532"/>
                    <a:pt x="97" y="542"/>
                    <a:pt x="116" y="552"/>
                  </a:cubicBezTo>
                  <a:cubicBezTo>
                    <a:pt x="145" y="561"/>
                    <a:pt x="174" y="561"/>
                    <a:pt x="213" y="561"/>
                  </a:cubicBezTo>
                  <a:cubicBezTo>
                    <a:pt x="232" y="561"/>
                    <a:pt x="261" y="561"/>
                    <a:pt x="290" y="552"/>
                  </a:cubicBezTo>
                  <a:cubicBezTo>
                    <a:pt x="309" y="542"/>
                    <a:pt x="329" y="532"/>
                    <a:pt x="348" y="523"/>
                  </a:cubicBezTo>
                  <a:cubicBezTo>
                    <a:pt x="367" y="503"/>
                    <a:pt x="377" y="484"/>
                    <a:pt x="387" y="465"/>
                  </a:cubicBezTo>
                  <a:cubicBezTo>
                    <a:pt x="406" y="445"/>
                    <a:pt x="406" y="416"/>
                    <a:pt x="406" y="387"/>
                  </a:cubicBezTo>
                  <a:cubicBezTo>
                    <a:pt x="406" y="368"/>
                    <a:pt x="406" y="349"/>
                    <a:pt x="396" y="329"/>
                  </a:cubicBezTo>
                  <a:cubicBezTo>
                    <a:pt x="387" y="300"/>
                    <a:pt x="377" y="291"/>
                    <a:pt x="358" y="271"/>
                  </a:cubicBezTo>
                  <a:cubicBezTo>
                    <a:pt x="338" y="262"/>
                    <a:pt x="319" y="252"/>
                    <a:pt x="300" y="242"/>
                  </a:cubicBezTo>
                  <a:cubicBezTo>
                    <a:pt x="280" y="233"/>
                    <a:pt x="251" y="233"/>
                    <a:pt x="232" y="233"/>
                  </a:cubicBezTo>
                  <a:lnTo>
                    <a:pt x="367" y="78"/>
                  </a:lnTo>
                  <a:cubicBezTo>
                    <a:pt x="377" y="78"/>
                    <a:pt x="377" y="68"/>
                    <a:pt x="377" y="68"/>
                  </a:cubicBezTo>
                  <a:cubicBezTo>
                    <a:pt x="387" y="59"/>
                    <a:pt x="387" y="59"/>
                    <a:pt x="387" y="49"/>
                  </a:cubicBezTo>
                  <a:lnTo>
                    <a:pt x="387" y="20"/>
                  </a:lnTo>
                  <a:cubicBezTo>
                    <a:pt x="387" y="20"/>
                    <a:pt x="377" y="10"/>
                    <a:pt x="377" y="10"/>
                  </a:cubicBezTo>
                  <a:cubicBezTo>
                    <a:pt x="377" y="1"/>
                    <a:pt x="367" y="1"/>
                    <a:pt x="358" y="1"/>
                  </a:cubicBezTo>
                  <a:lnTo>
                    <a:pt x="49" y="1"/>
                  </a:lnTo>
                  <a:cubicBezTo>
                    <a:pt x="49" y="1"/>
                    <a:pt x="39" y="1"/>
                    <a:pt x="39" y="10"/>
                  </a:cubicBezTo>
                  <a:cubicBezTo>
                    <a:pt x="29" y="10"/>
                    <a:pt x="29" y="20"/>
                    <a:pt x="29" y="20"/>
                  </a:cubicBezTo>
                  <a:lnTo>
                    <a:pt x="29" y="49"/>
                  </a:lnTo>
                  <a:cubicBezTo>
                    <a:pt x="29" y="59"/>
                    <a:pt x="29" y="59"/>
                    <a:pt x="39" y="68"/>
                  </a:cubicBezTo>
                  <a:cubicBezTo>
                    <a:pt x="39" y="68"/>
                    <a:pt x="49" y="68"/>
                    <a:pt x="49" y="68"/>
                  </a:cubicBezTo>
                  <a:lnTo>
                    <a:pt x="280" y="68"/>
                  </a:lnTo>
                  <a:lnTo>
                    <a:pt x="135" y="223"/>
                  </a:lnTo>
                  <a:cubicBezTo>
                    <a:pt x="135" y="233"/>
                    <a:pt x="126" y="233"/>
                    <a:pt x="126" y="233"/>
                  </a:cubicBezTo>
                  <a:cubicBezTo>
                    <a:pt x="126" y="242"/>
                    <a:pt x="126" y="242"/>
                    <a:pt x="126" y="252"/>
                  </a:cubicBezTo>
                  <a:lnTo>
                    <a:pt x="126" y="281"/>
                  </a:lnTo>
                  <a:cubicBezTo>
                    <a:pt x="126" y="281"/>
                    <a:pt x="126" y="291"/>
                    <a:pt x="126" y="291"/>
                  </a:cubicBezTo>
                  <a:cubicBezTo>
                    <a:pt x="135" y="300"/>
                    <a:pt x="135" y="300"/>
                    <a:pt x="145" y="300"/>
                  </a:cubicBezTo>
                  <a:lnTo>
                    <a:pt x="213" y="300"/>
                  </a:lnTo>
                  <a:cubicBezTo>
                    <a:pt x="222" y="300"/>
                    <a:pt x="242" y="300"/>
                    <a:pt x="261" y="300"/>
                  </a:cubicBezTo>
                  <a:cubicBezTo>
                    <a:pt x="271" y="310"/>
                    <a:pt x="290" y="310"/>
                    <a:pt x="300" y="320"/>
                  </a:cubicBezTo>
                  <a:cubicBezTo>
                    <a:pt x="309" y="329"/>
                    <a:pt x="319" y="339"/>
                    <a:pt x="319" y="349"/>
                  </a:cubicBezTo>
                  <a:cubicBezTo>
                    <a:pt x="329" y="358"/>
                    <a:pt x="329" y="378"/>
                    <a:pt x="329" y="387"/>
                  </a:cubicBezTo>
                  <a:cubicBezTo>
                    <a:pt x="329" y="407"/>
                    <a:pt x="329" y="426"/>
                    <a:pt x="319" y="436"/>
                  </a:cubicBezTo>
                  <a:cubicBezTo>
                    <a:pt x="319" y="445"/>
                    <a:pt x="309" y="455"/>
                    <a:pt x="300" y="465"/>
                  </a:cubicBezTo>
                  <a:cubicBezTo>
                    <a:pt x="280" y="474"/>
                    <a:pt x="271" y="484"/>
                    <a:pt x="261" y="484"/>
                  </a:cubicBezTo>
                  <a:cubicBezTo>
                    <a:pt x="242" y="494"/>
                    <a:pt x="222" y="494"/>
                    <a:pt x="213" y="494"/>
                  </a:cubicBezTo>
                  <a:cubicBezTo>
                    <a:pt x="184" y="494"/>
                    <a:pt x="164" y="494"/>
                    <a:pt x="145" y="484"/>
                  </a:cubicBezTo>
                  <a:cubicBezTo>
                    <a:pt x="135" y="484"/>
                    <a:pt x="126" y="474"/>
                    <a:pt x="116" y="474"/>
                  </a:cubicBezTo>
                  <a:cubicBezTo>
                    <a:pt x="107" y="465"/>
                    <a:pt x="97" y="455"/>
                    <a:pt x="87" y="445"/>
                  </a:cubicBezTo>
                  <a:cubicBezTo>
                    <a:pt x="87" y="436"/>
                    <a:pt x="78" y="426"/>
                    <a:pt x="78" y="426"/>
                  </a:cubicBezTo>
                  <a:cubicBezTo>
                    <a:pt x="78" y="416"/>
                    <a:pt x="78" y="416"/>
                    <a:pt x="68" y="407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88238" y="2991050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59"/>
                  </a:cubicBezTo>
                  <a:cubicBezTo>
                    <a:pt x="338" y="3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39"/>
                    <a:pt x="48" y="59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55"/>
                    <a:pt x="0" y="184"/>
                    <a:pt x="0" y="223"/>
                  </a:cubicBezTo>
                  <a:cubicBezTo>
                    <a:pt x="0" y="242"/>
                    <a:pt x="0" y="262"/>
                    <a:pt x="0" y="281"/>
                  </a:cubicBezTo>
                  <a:cubicBezTo>
                    <a:pt x="0" y="310"/>
                    <a:pt x="0" y="329"/>
                    <a:pt x="0" y="349"/>
                  </a:cubicBezTo>
                  <a:cubicBezTo>
                    <a:pt x="0" y="387"/>
                    <a:pt x="10" y="416"/>
                    <a:pt x="19" y="436"/>
                  </a:cubicBezTo>
                  <a:cubicBezTo>
                    <a:pt x="19" y="465"/>
                    <a:pt x="39" y="484"/>
                    <a:pt x="48" y="513"/>
                  </a:cubicBezTo>
                  <a:cubicBezTo>
                    <a:pt x="68" y="532"/>
                    <a:pt x="87" y="542"/>
                    <a:pt x="116" y="552"/>
                  </a:cubicBezTo>
                  <a:cubicBezTo>
                    <a:pt x="135" y="561"/>
                    <a:pt x="164" y="571"/>
                    <a:pt x="203" y="571"/>
                  </a:cubicBezTo>
                  <a:cubicBezTo>
                    <a:pt x="242" y="571"/>
                    <a:pt x="271" y="561"/>
                    <a:pt x="290" y="552"/>
                  </a:cubicBezTo>
                  <a:cubicBezTo>
                    <a:pt x="319" y="542"/>
                    <a:pt x="338" y="532"/>
                    <a:pt x="358" y="513"/>
                  </a:cubicBezTo>
                  <a:cubicBezTo>
                    <a:pt x="377" y="484"/>
                    <a:pt x="387" y="465"/>
                    <a:pt x="396" y="436"/>
                  </a:cubicBezTo>
                  <a:cubicBezTo>
                    <a:pt x="396" y="416"/>
                    <a:pt x="406" y="387"/>
                    <a:pt x="406" y="349"/>
                  </a:cubicBezTo>
                  <a:cubicBezTo>
                    <a:pt x="406" y="329"/>
                    <a:pt x="406" y="310"/>
                    <a:pt x="406" y="281"/>
                  </a:cubicBezTo>
                  <a:cubicBezTo>
                    <a:pt x="406" y="262"/>
                    <a:pt x="406" y="242"/>
                    <a:pt x="406" y="223"/>
                  </a:cubicBezTo>
                  <a:cubicBezTo>
                    <a:pt x="406" y="184"/>
                    <a:pt x="396" y="155"/>
                    <a:pt x="396" y="136"/>
                  </a:cubicBezTo>
                  <a:close/>
                  <a:moveTo>
                    <a:pt x="77" y="281"/>
                  </a:moveTo>
                  <a:cubicBezTo>
                    <a:pt x="77" y="262"/>
                    <a:pt x="77" y="242"/>
                    <a:pt x="77" y="223"/>
                  </a:cubicBezTo>
                  <a:cubicBezTo>
                    <a:pt x="77" y="165"/>
                    <a:pt x="87" y="136"/>
                    <a:pt x="106" y="107"/>
                  </a:cubicBezTo>
                  <a:cubicBezTo>
                    <a:pt x="135" y="88"/>
                    <a:pt x="164" y="68"/>
                    <a:pt x="203" y="68"/>
                  </a:cubicBezTo>
                  <a:cubicBezTo>
                    <a:pt x="242" y="68"/>
                    <a:pt x="280" y="88"/>
                    <a:pt x="300" y="107"/>
                  </a:cubicBezTo>
                  <a:cubicBezTo>
                    <a:pt x="319" y="136"/>
                    <a:pt x="329" y="165"/>
                    <a:pt x="329" y="223"/>
                  </a:cubicBezTo>
                  <a:cubicBezTo>
                    <a:pt x="329" y="242"/>
                    <a:pt x="329" y="262"/>
                    <a:pt x="329" y="281"/>
                  </a:cubicBezTo>
                  <a:cubicBezTo>
                    <a:pt x="329" y="310"/>
                    <a:pt x="329" y="329"/>
                    <a:pt x="329" y="349"/>
                  </a:cubicBezTo>
                  <a:cubicBezTo>
                    <a:pt x="329" y="407"/>
                    <a:pt x="319" y="436"/>
                    <a:pt x="300" y="465"/>
                  </a:cubicBezTo>
                  <a:cubicBezTo>
                    <a:pt x="280" y="484"/>
                    <a:pt x="242" y="503"/>
                    <a:pt x="203" y="503"/>
                  </a:cubicBezTo>
                  <a:cubicBezTo>
                    <a:pt x="164" y="503"/>
                    <a:pt x="135" y="484"/>
                    <a:pt x="106" y="465"/>
                  </a:cubicBezTo>
                  <a:cubicBezTo>
                    <a:pt x="87" y="436"/>
                    <a:pt x="77" y="407"/>
                    <a:pt x="77" y="349"/>
                  </a:cubicBezTo>
                  <a:cubicBezTo>
                    <a:pt x="77" y="329"/>
                    <a:pt x="77" y="310"/>
                    <a:pt x="77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0063" y="2991300"/>
              <a:ext cx="10900" cy="13800"/>
            </a:xfrm>
            <a:custGeom>
              <a:avLst/>
              <a:gdLst/>
              <a:ahLst/>
              <a:cxnLst/>
              <a:rect l="l" t="t" r="r" b="b"/>
              <a:pathLst>
                <a:path w="436" h="552" fill="none" extrusionOk="0">
                  <a:moveTo>
                    <a:pt x="329" y="551"/>
                  </a:moveTo>
                  <a:cubicBezTo>
                    <a:pt x="339" y="551"/>
                    <a:pt x="339" y="551"/>
                    <a:pt x="348" y="551"/>
                  </a:cubicBezTo>
                  <a:cubicBezTo>
                    <a:pt x="348" y="542"/>
                    <a:pt x="348" y="542"/>
                    <a:pt x="348" y="532"/>
                  </a:cubicBezTo>
                  <a:lnTo>
                    <a:pt x="348" y="426"/>
                  </a:lnTo>
                  <a:lnTo>
                    <a:pt x="416" y="426"/>
                  </a:lnTo>
                  <a:cubicBezTo>
                    <a:pt x="426" y="426"/>
                    <a:pt x="426" y="416"/>
                    <a:pt x="435" y="416"/>
                  </a:cubicBezTo>
                  <a:cubicBezTo>
                    <a:pt x="435" y="416"/>
                    <a:pt x="435" y="406"/>
                    <a:pt x="435" y="397"/>
                  </a:cubicBezTo>
                  <a:lnTo>
                    <a:pt x="435" y="368"/>
                  </a:lnTo>
                  <a:cubicBezTo>
                    <a:pt x="435" y="368"/>
                    <a:pt x="435" y="358"/>
                    <a:pt x="435" y="358"/>
                  </a:cubicBezTo>
                  <a:cubicBezTo>
                    <a:pt x="426" y="348"/>
                    <a:pt x="426" y="348"/>
                    <a:pt x="416" y="348"/>
                  </a:cubicBezTo>
                  <a:lnTo>
                    <a:pt x="348" y="348"/>
                  </a:lnTo>
                  <a:lnTo>
                    <a:pt x="348" y="20"/>
                  </a:lnTo>
                  <a:cubicBezTo>
                    <a:pt x="348" y="10"/>
                    <a:pt x="348" y="10"/>
                    <a:pt x="348" y="0"/>
                  </a:cubicBezTo>
                  <a:cubicBezTo>
                    <a:pt x="339" y="0"/>
                    <a:pt x="339" y="0"/>
                    <a:pt x="329" y="0"/>
                  </a:cubicBezTo>
                  <a:lnTo>
                    <a:pt x="300" y="0"/>
                  </a:lnTo>
                  <a:cubicBezTo>
                    <a:pt x="290" y="0"/>
                    <a:pt x="281" y="0"/>
                    <a:pt x="281" y="0"/>
                  </a:cubicBezTo>
                  <a:cubicBezTo>
                    <a:pt x="271" y="10"/>
                    <a:pt x="271" y="10"/>
                    <a:pt x="271" y="20"/>
                  </a:cubicBezTo>
                  <a:lnTo>
                    <a:pt x="20" y="348"/>
                  </a:lnTo>
                  <a:cubicBezTo>
                    <a:pt x="10" y="348"/>
                    <a:pt x="10" y="358"/>
                    <a:pt x="10" y="358"/>
                  </a:cubicBezTo>
                  <a:cubicBezTo>
                    <a:pt x="10" y="368"/>
                    <a:pt x="1" y="368"/>
                    <a:pt x="1" y="368"/>
                  </a:cubicBezTo>
                  <a:lnTo>
                    <a:pt x="1" y="397"/>
                  </a:lnTo>
                  <a:cubicBezTo>
                    <a:pt x="1" y="406"/>
                    <a:pt x="10" y="416"/>
                    <a:pt x="10" y="416"/>
                  </a:cubicBezTo>
                  <a:cubicBezTo>
                    <a:pt x="20" y="416"/>
                    <a:pt x="20" y="426"/>
                    <a:pt x="30" y="426"/>
                  </a:cubicBezTo>
                  <a:lnTo>
                    <a:pt x="271" y="426"/>
                  </a:lnTo>
                  <a:lnTo>
                    <a:pt x="271" y="532"/>
                  </a:lnTo>
                  <a:cubicBezTo>
                    <a:pt x="271" y="542"/>
                    <a:pt x="281" y="542"/>
                    <a:pt x="281" y="551"/>
                  </a:cubicBezTo>
                  <a:cubicBezTo>
                    <a:pt x="290" y="551"/>
                    <a:pt x="290" y="551"/>
                    <a:pt x="300" y="551"/>
                  </a:cubicBezTo>
                  <a:close/>
                  <a:moveTo>
                    <a:pt x="107" y="348"/>
                  </a:moveTo>
                  <a:lnTo>
                    <a:pt x="271" y="126"/>
                  </a:lnTo>
                  <a:lnTo>
                    <a:pt x="271" y="348"/>
                  </a:ln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2599075" y="539500"/>
            <a:ext cx="59943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ONLY_1_1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2" name="Google Shape;24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0"/>
          <p:cNvSpPr txBox="1">
            <a:spLocks noGrp="1"/>
          </p:cNvSpPr>
          <p:nvPr>
            <p:ph type="title"/>
          </p:nvPr>
        </p:nvSpPr>
        <p:spPr>
          <a:xfrm>
            <a:off x="720000" y="2899375"/>
            <a:ext cx="215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subTitle" idx="1"/>
          </p:nvPr>
        </p:nvSpPr>
        <p:spPr>
          <a:xfrm>
            <a:off x="711100" y="3360975"/>
            <a:ext cx="2151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title" idx="2"/>
          </p:nvPr>
        </p:nvSpPr>
        <p:spPr>
          <a:xfrm>
            <a:off x="3500763" y="2899375"/>
            <a:ext cx="2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3"/>
          </p:nvPr>
        </p:nvSpPr>
        <p:spPr>
          <a:xfrm>
            <a:off x="3491874" y="3360975"/>
            <a:ext cx="2147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 idx="4"/>
          </p:nvPr>
        </p:nvSpPr>
        <p:spPr>
          <a:xfrm>
            <a:off x="6277625" y="2899375"/>
            <a:ext cx="2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5"/>
          </p:nvPr>
        </p:nvSpPr>
        <p:spPr>
          <a:xfrm>
            <a:off x="6268749" y="3360975"/>
            <a:ext cx="2143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550500" y="539500"/>
            <a:ext cx="80430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19050" dir="6120000" algn="bl" rotWithShape="0">
              <a:srgbClr val="000000">
                <a:alpha val="9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3">
            <a:alphaModFix/>
          </a:blip>
          <a:srcRect l="3942" r="3942"/>
          <a:stretch/>
        </p:blipFill>
        <p:spPr>
          <a:xfrm flipH="1">
            <a:off x="4645474" y="368475"/>
            <a:ext cx="4086176" cy="137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20"/>
          <p:cNvCxnSpPr/>
          <p:nvPr/>
        </p:nvCxnSpPr>
        <p:spPr>
          <a:xfrm>
            <a:off x="541425" y="1566850"/>
            <a:ext cx="8055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_ONLY_1_3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3" name="Google Shape;30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4"/>
          <p:cNvSpPr/>
          <p:nvPr/>
        </p:nvSpPr>
        <p:spPr>
          <a:xfrm>
            <a:off x="550500" y="539500"/>
            <a:ext cx="80430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19050" dir="6120000" algn="bl" rotWithShape="0">
              <a:srgbClr val="000000">
                <a:alpha val="9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713419" y="177632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subTitle" idx="1"/>
          </p:nvPr>
        </p:nvSpPr>
        <p:spPr>
          <a:xfrm>
            <a:off x="713150" y="2258827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title" idx="2"/>
          </p:nvPr>
        </p:nvSpPr>
        <p:spPr>
          <a:xfrm>
            <a:off x="3308850" y="17763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subTitle" idx="3"/>
          </p:nvPr>
        </p:nvSpPr>
        <p:spPr>
          <a:xfrm>
            <a:off x="3308914" y="2258827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title" idx="4"/>
          </p:nvPr>
        </p:nvSpPr>
        <p:spPr>
          <a:xfrm>
            <a:off x="5904776" y="17763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subTitle" idx="5"/>
          </p:nvPr>
        </p:nvSpPr>
        <p:spPr>
          <a:xfrm>
            <a:off x="5904700" y="2258827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title" idx="6"/>
          </p:nvPr>
        </p:nvSpPr>
        <p:spPr>
          <a:xfrm>
            <a:off x="2011225" y="3158850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subTitle" idx="7"/>
          </p:nvPr>
        </p:nvSpPr>
        <p:spPr>
          <a:xfrm>
            <a:off x="2011155" y="3641352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24"/>
          <p:cNvSpPr txBox="1">
            <a:spLocks noGrp="1"/>
          </p:cNvSpPr>
          <p:nvPr>
            <p:ph type="title" idx="8"/>
          </p:nvPr>
        </p:nvSpPr>
        <p:spPr>
          <a:xfrm>
            <a:off x="4606838" y="3158825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9"/>
          </p:nvPr>
        </p:nvSpPr>
        <p:spPr>
          <a:xfrm>
            <a:off x="4606764" y="3641352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24"/>
          <p:cNvSpPr txBox="1">
            <a:spLocks noGrp="1"/>
          </p:cNvSpPr>
          <p:nvPr>
            <p:ph type="title" idx="13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16" name="Google Shape;3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2826" y="556912"/>
            <a:ext cx="968001" cy="1009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24"/>
          <p:cNvCxnSpPr/>
          <p:nvPr/>
        </p:nvCxnSpPr>
        <p:spPr>
          <a:xfrm>
            <a:off x="541425" y="1566850"/>
            <a:ext cx="8055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24"/>
          <p:cNvSpPr/>
          <p:nvPr/>
        </p:nvSpPr>
        <p:spPr>
          <a:xfrm>
            <a:off x="6986325" y="674750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9" name="Google Shape;319;p24"/>
          <p:cNvCxnSpPr/>
          <p:nvPr/>
        </p:nvCxnSpPr>
        <p:spPr>
          <a:xfrm rot="10800000">
            <a:off x="3757100" y="893125"/>
            <a:ext cx="3064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6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43" name="Google Shape;34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8"/>
          <p:cNvSpPr/>
          <p:nvPr/>
        </p:nvSpPr>
        <p:spPr>
          <a:xfrm>
            <a:off x="550500" y="539500"/>
            <a:ext cx="80430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19050" dir="6120000" algn="bl" rotWithShape="0">
              <a:srgbClr val="000000">
                <a:alpha val="9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46" name="Google Shape;346;p28"/>
          <p:cNvPicPr preferRelativeResize="0"/>
          <p:nvPr/>
        </p:nvPicPr>
        <p:blipFill rotWithShape="1">
          <a:blip r:embed="rId3">
            <a:alphaModFix/>
          </a:blip>
          <a:srcRect l="3942" r="3942"/>
          <a:stretch/>
        </p:blipFill>
        <p:spPr>
          <a:xfrm>
            <a:off x="5611100" y="368475"/>
            <a:ext cx="3120550" cy="137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28"/>
          <p:cNvCxnSpPr/>
          <p:nvPr/>
        </p:nvCxnSpPr>
        <p:spPr>
          <a:xfrm>
            <a:off x="541425" y="1566850"/>
            <a:ext cx="8055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79" name="Google Shape;37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 txBox="1">
            <a:spLocks noGrp="1"/>
          </p:cNvSpPr>
          <p:nvPr>
            <p:ph type="title"/>
          </p:nvPr>
        </p:nvSpPr>
        <p:spPr>
          <a:xfrm>
            <a:off x="2122500" y="1202300"/>
            <a:ext cx="4899000" cy="1697400"/>
          </a:xfrm>
          <a:prstGeom prst="rect">
            <a:avLst/>
          </a:prstGeom>
          <a:noFill/>
          <a:ln>
            <a:noFill/>
          </a:ln>
          <a:effectLst>
            <a:outerShdw blurRad="257175" dist="19050" algn="bl" rotWithShape="0">
              <a:schemeClr val="accent3">
                <a:alpha val="8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32"/>
          <p:cNvSpPr txBox="1">
            <a:spLocks noGrp="1"/>
          </p:cNvSpPr>
          <p:nvPr>
            <p:ph type="body" idx="1"/>
          </p:nvPr>
        </p:nvSpPr>
        <p:spPr>
          <a:xfrm>
            <a:off x="2262950" y="2899625"/>
            <a:ext cx="45846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82" name="Google Shape;382;p32"/>
          <p:cNvPicPr preferRelativeResize="0"/>
          <p:nvPr/>
        </p:nvPicPr>
        <p:blipFill rotWithShape="1">
          <a:blip r:embed="rId3">
            <a:alphaModFix/>
          </a:blip>
          <a:srcRect l="3942" r="3942"/>
          <a:stretch/>
        </p:blipFill>
        <p:spPr>
          <a:xfrm rot="-5400000" flipH="1">
            <a:off x="6956426" y="708824"/>
            <a:ext cx="2034449" cy="159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/>
          <p:cNvSpPr/>
          <p:nvPr/>
        </p:nvSpPr>
        <p:spPr>
          <a:xfrm>
            <a:off x="7400750" y="2520763"/>
            <a:ext cx="1183500" cy="20574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5763" dist="47625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4" name="Google Shape;384;p32"/>
          <p:cNvGrpSpPr/>
          <p:nvPr/>
        </p:nvGrpSpPr>
        <p:grpSpPr>
          <a:xfrm>
            <a:off x="7401041" y="2520733"/>
            <a:ext cx="1146868" cy="2057146"/>
            <a:chOff x="7511368" y="-1254693"/>
            <a:chExt cx="452949" cy="9630835"/>
          </a:xfrm>
        </p:grpSpPr>
        <p:sp>
          <p:nvSpPr>
            <p:cNvPr id="385" name="Google Shape;385;p32"/>
            <p:cNvSpPr/>
            <p:nvPr/>
          </p:nvSpPr>
          <p:spPr>
            <a:xfrm rot="-5400000">
              <a:off x="2975400" y="3387225"/>
              <a:ext cx="9630835" cy="346999"/>
            </a:xfrm>
            <a:custGeom>
              <a:avLst/>
              <a:gdLst/>
              <a:ahLst/>
              <a:cxnLst/>
              <a:rect l="l" t="t" r="r" b="b"/>
              <a:pathLst>
                <a:path w="41632" h="1500" fill="none" extrusionOk="0">
                  <a:moveTo>
                    <a:pt x="41631" y="1500"/>
                  </a:moveTo>
                  <a:cubicBezTo>
                    <a:pt x="39028" y="1500"/>
                    <a:pt x="39028" y="0"/>
                    <a:pt x="36425" y="0"/>
                  </a:cubicBezTo>
                  <a:cubicBezTo>
                    <a:pt x="33822" y="0"/>
                    <a:pt x="33822" y="1500"/>
                    <a:pt x="31218" y="1500"/>
                  </a:cubicBezTo>
                  <a:cubicBezTo>
                    <a:pt x="28615" y="1500"/>
                    <a:pt x="28615" y="0"/>
                    <a:pt x="26033" y="0"/>
                  </a:cubicBezTo>
                  <a:cubicBezTo>
                    <a:pt x="23430" y="0"/>
                    <a:pt x="23430" y="1500"/>
                    <a:pt x="20826" y="1500"/>
                  </a:cubicBezTo>
                  <a:cubicBezTo>
                    <a:pt x="18223" y="1500"/>
                    <a:pt x="18223" y="0"/>
                    <a:pt x="15620" y="0"/>
                  </a:cubicBezTo>
                  <a:cubicBezTo>
                    <a:pt x="13017" y="0"/>
                    <a:pt x="13017" y="1500"/>
                    <a:pt x="10413" y="1500"/>
                  </a:cubicBezTo>
                  <a:cubicBezTo>
                    <a:pt x="7810" y="1500"/>
                    <a:pt x="7810" y="0"/>
                    <a:pt x="5207" y="0"/>
                  </a:cubicBezTo>
                  <a:cubicBezTo>
                    <a:pt x="2604" y="0"/>
                    <a:pt x="2604" y="1500"/>
                    <a:pt x="1" y="1500"/>
                  </a:cubicBezTo>
                </a:path>
              </a:pathLst>
            </a:custGeom>
            <a:noFill/>
            <a:ln w="6775" cap="flat" cmpd="sng">
              <a:solidFill>
                <a:schemeClr val="dk1"/>
              </a:solidFill>
              <a:prstDash val="solid"/>
              <a:miter lim="20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32"/>
            <p:cNvSpPr/>
            <p:nvPr/>
          </p:nvSpPr>
          <p:spPr>
            <a:xfrm rot="-5400000">
              <a:off x="2871879" y="3384796"/>
              <a:ext cx="9630835" cy="351857"/>
            </a:xfrm>
            <a:custGeom>
              <a:avLst/>
              <a:gdLst/>
              <a:ahLst/>
              <a:cxnLst/>
              <a:rect l="l" t="t" r="r" b="b"/>
              <a:pathLst>
                <a:path w="41632" h="1521" fill="none" extrusionOk="0">
                  <a:moveTo>
                    <a:pt x="1" y="0"/>
                  </a:moveTo>
                  <a:cubicBezTo>
                    <a:pt x="2604" y="0"/>
                    <a:pt x="2604" y="1521"/>
                    <a:pt x="5207" y="1521"/>
                  </a:cubicBezTo>
                  <a:cubicBezTo>
                    <a:pt x="7810" y="1521"/>
                    <a:pt x="7810" y="0"/>
                    <a:pt x="10413" y="0"/>
                  </a:cubicBezTo>
                  <a:cubicBezTo>
                    <a:pt x="13017" y="0"/>
                    <a:pt x="13017" y="1521"/>
                    <a:pt x="15620" y="1521"/>
                  </a:cubicBezTo>
                  <a:cubicBezTo>
                    <a:pt x="18223" y="1521"/>
                    <a:pt x="18223" y="0"/>
                    <a:pt x="20826" y="0"/>
                  </a:cubicBezTo>
                  <a:cubicBezTo>
                    <a:pt x="23430" y="0"/>
                    <a:pt x="23430" y="1521"/>
                    <a:pt x="26012" y="1521"/>
                  </a:cubicBezTo>
                  <a:cubicBezTo>
                    <a:pt x="28615" y="1521"/>
                    <a:pt x="28615" y="0"/>
                    <a:pt x="31218" y="0"/>
                  </a:cubicBezTo>
                  <a:cubicBezTo>
                    <a:pt x="33822" y="0"/>
                    <a:pt x="33822" y="1521"/>
                    <a:pt x="36425" y="1521"/>
                  </a:cubicBezTo>
                  <a:cubicBezTo>
                    <a:pt x="39028" y="1521"/>
                    <a:pt x="39028" y="0"/>
                    <a:pt x="41631" y="0"/>
                  </a:cubicBezTo>
                </a:path>
              </a:pathLst>
            </a:custGeom>
            <a:noFill/>
            <a:ln w="6775" cap="flat" cmpd="sng">
              <a:solidFill>
                <a:schemeClr val="dk1"/>
              </a:solidFill>
              <a:prstDash val="solid"/>
              <a:miter lim="20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87" name="Google Shape;387;p32"/>
          <p:cNvPicPr preferRelativeResize="0"/>
          <p:nvPr/>
        </p:nvPicPr>
        <p:blipFill rotWithShape="1">
          <a:blip r:embed="rId3">
            <a:alphaModFix/>
          </a:blip>
          <a:srcRect l="3942" r="3942"/>
          <a:stretch/>
        </p:blipFill>
        <p:spPr>
          <a:xfrm rot="-5400000">
            <a:off x="38975" y="2944301"/>
            <a:ext cx="2034449" cy="13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2"/>
          <p:cNvSpPr/>
          <p:nvPr/>
        </p:nvSpPr>
        <p:spPr>
          <a:xfrm>
            <a:off x="1739100" y="537150"/>
            <a:ext cx="55479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9" name="Google Shape;389;p32"/>
          <p:cNvGrpSpPr/>
          <p:nvPr/>
        </p:nvGrpSpPr>
        <p:grpSpPr>
          <a:xfrm>
            <a:off x="1541052" y="575366"/>
            <a:ext cx="84299" cy="1570799"/>
            <a:chOff x="2491581" y="-937089"/>
            <a:chExt cx="69975" cy="1303676"/>
          </a:xfrm>
        </p:grpSpPr>
        <p:sp>
          <p:nvSpPr>
            <p:cNvPr id="390" name="Google Shape;390;p32"/>
            <p:cNvSpPr/>
            <p:nvPr/>
          </p:nvSpPr>
          <p:spPr>
            <a:xfrm>
              <a:off x="2491581" y="-937089"/>
              <a:ext cx="31254" cy="44718"/>
            </a:xfrm>
            <a:custGeom>
              <a:avLst/>
              <a:gdLst/>
              <a:ahLst/>
              <a:cxnLst/>
              <a:rect l="l" t="t" r="r" b="b"/>
              <a:pathLst>
                <a:path w="406" h="58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68"/>
                  </a:cubicBezTo>
                  <a:cubicBezTo>
                    <a:pt x="338" y="4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49"/>
                    <a:pt x="48" y="68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65"/>
                    <a:pt x="0" y="194"/>
                    <a:pt x="0" y="223"/>
                  </a:cubicBezTo>
                  <a:cubicBezTo>
                    <a:pt x="0" y="252"/>
                    <a:pt x="0" y="271"/>
                    <a:pt x="0" y="290"/>
                  </a:cubicBezTo>
                  <a:cubicBezTo>
                    <a:pt x="0" y="310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74"/>
                    <a:pt x="39" y="493"/>
                    <a:pt x="48" y="513"/>
                  </a:cubicBezTo>
                  <a:cubicBezTo>
                    <a:pt x="68" y="532"/>
                    <a:pt x="87" y="551"/>
                    <a:pt x="116" y="561"/>
                  </a:cubicBezTo>
                  <a:cubicBezTo>
                    <a:pt x="135" y="571"/>
                    <a:pt x="164" y="580"/>
                    <a:pt x="203" y="580"/>
                  </a:cubicBezTo>
                  <a:cubicBezTo>
                    <a:pt x="242" y="580"/>
                    <a:pt x="271" y="571"/>
                    <a:pt x="290" y="561"/>
                  </a:cubicBezTo>
                  <a:cubicBezTo>
                    <a:pt x="319" y="551"/>
                    <a:pt x="338" y="532"/>
                    <a:pt x="358" y="513"/>
                  </a:cubicBezTo>
                  <a:cubicBezTo>
                    <a:pt x="377" y="493"/>
                    <a:pt x="387" y="47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10"/>
                    <a:pt x="406" y="290"/>
                  </a:cubicBezTo>
                  <a:cubicBezTo>
                    <a:pt x="406" y="271"/>
                    <a:pt x="406" y="252"/>
                    <a:pt x="406" y="223"/>
                  </a:cubicBezTo>
                  <a:cubicBezTo>
                    <a:pt x="406" y="194"/>
                    <a:pt x="396" y="165"/>
                    <a:pt x="396" y="136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52"/>
                    <a:pt x="77" y="223"/>
                  </a:cubicBezTo>
                  <a:cubicBezTo>
                    <a:pt x="77" y="174"/>
                    <a:pt x="87" y="136"/>
                    <a:pt x="106" y="117"/>
                  </a:cubicBezTo>
                  <a:cubicBezTo>
                    <a:pt x="135" y="88"/>
                    <a:pt x="164" y="78"/>
                    <a:pt x="203" y="78"/>
                  </a:cubicBezTo>
                  <a:cubicBezTo>
                    <a:pt x="242" y="78"/>
                    <a:pt x="280" y="88"/>
                    <a:pt x="300" y="117"/>
                  </a:cubicBezTo>
                  <a:cubicBezTo>
                    <a:pt x="319" y="136"/>
                    <a:pt x="329" y="174"/>
                    <a:pt x="329" y="223"/>
                  </a:cubicBezTo>
                  <a:cubicBezTo>
                    <a:pt x="329" y="252"/>
                    <a:pt x="329" y="271"/>
                    <a:pt x="329" y="290"/>
                  </a:cubicBezTo>
                  <a:cubicBezTo>
                    <a:pt x="329" y="310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10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2529455" y="-937089"/>
              <a:ext cx="29868" cy="43948"/>
            </a:xfrm>
            <a:custGeom>
              <a:avLst/>
              <a:gdLst/>
              <a:ahLst/>
              <a:cxnLst/>
              <a:rect l="l" t="t" r="r" b="b"/>
              <a:pathLst>
                <a:path w="388" h="571" fill="none" extrusionOk="0">
                  <a:moveTo>
                    <a:pt x="20" y="484"/>
                  </a:moveTo>
                  <a:cubicBezTo>
                    <a:pt x="11" y="493"/>
                    <a:pt x="11" y="503"/>
                    <a:pt x="1" y="503"/>
                  </a:cubicBezTo>
                  <a:cubicBezTo>
                    <a:pt x="1" y="503"/>
                    <a:pt x="1" y="513"/>
                    <a:pt x="1" y="522"/>
                  </a:cubicBezTo>
                  <a:lnTo>
                    <a:pt x="1" y="542"/>
                  </a:lnTo>
                  <a:cubicBezTo>
                    <a:pt x="1" y="551"/>
                    <a:pt x="1" y="561"/>
                    <a:pt x="11" y="561"/>
                  </a:cubicBezTo>
                  <a:cubicBezTo>
                    <a:pt x="11" y="561"/>
                    <a:pt x="20" y="571"/>
                    <a:pt x="20" y="571"/>
                  </a:cubicBezTo>
                  <a:lnTo>
                    <a:pt x="368" y="571"/>
                  </a:lnTo>
                  <a:cubicBezTo>
                    <a:pt x="368" y="571"/>
                    <a:pt x="378" y="561"/>
                    <a:pt x="378" y="561"/>
                  </a:cubicBezTo>
                  <a:cubicBezTo>
                    <a:pt x="387" y="561"/>
                    <a:pt x="387" y="551"/>
                    <a:pt x="387" y="542"/>
                  </a:cubicBezTo>
                  <a:lnTo>
                    <a:pt x="387" y="522"/>
                  </a:lnTo>
                  <a:cubicBezTo>
                    <a:pt x="387" y="513"/>
                    <a:pt x="387" y="503"/>
                    <a:pt x="378" y="503"/>
                  </a:cubicBezTo>
                  <a:cubicBezTo>
                    <a:pt x="378" y="503"/>
                    <a:pt x="368" y="493"/>
                    <a:pt x="368" y="493"/>
                  </a:cubicBezTo>
                  <a:lnTo>
                    <a:pt x="117" y="493"/>
                  </a:lnTo>
                  <a:lnTo>
                    <a:pt x="300" y="329"/>
                  </a:lnTo>
                  <a:cubicBezTo>
                    <a:pt x="310" y="319"/>
                    <a:pt x="320" y="310"/>
                    <a:pt x="329" y="300"/>
                  </a:cubicBezTo>
                  <a:cubicBezTo>
                    <a:pt x="339" y="281"/>
                    <a:pt x="349" y="271"/>
                    <a:pt x="358" y="261"/>
                  </a:cubicBezTo>
                  <a:cubicBezTo>
                    <a:pt x="358" y="252"/>
                    <a:pt x="368" y="232"/>
                    <a:pt x="368" y="223"/>
                  </a:cubicBezTo>
                  <a:cubicBezTo>
                    <a:pt x="368" y="203"/>
                    <a:pt x="378" y="194"/>
                    <a:pt x="378" y="174"/>
                  </a:cubicBezTo>
                  <a:cubicBezTo>
                    <a:pt x="378" y="155"/>
                    <a:pt x="368" y="126"/>
                    <a:pt x="358" y="107"/>
                  </a:cubicBezTo>
                  <a:cubicBezTo>
                    <a:pt x="358" y="88"/>
                    <a:pt x="339" y="68"/>
                    <a:pt x="329" y="59"/>
                  </a:cubicBezTo>
                  <a:cubicBezTo>
                    <a:pt x="310" y="39"/>
                    <a:pt x="291" y="30"/>
                    <a:pt x="271" y="20"/>
                  </a:cubicBezTo>
                  <a:cubicBezTo>
                    <a:pt x="252" y="10"/>
                    <a:pt x="223" y="1"/>
                    <a:pt x="194" y="1"/>
                  </a:cubicBezTo>
                  <a:cubicBezTo>
                    <a:pt x="165" y="1"/>
                    <a:pt x="136" y="10"/>
                    <a:pt x="117" y="20"/>
                  </a:cubicBezTo>
                  <a:cubicBezTo>
                    <a:pt x="98" y="30"/>
                    <a:pt x="78" y="49"/>
                    <a:pt x="59" y="59"/>
                  </a:cubicBezTo>
                  <a:cubicBezTo>
                    <a:pt x="40" y="78"/>
                    <a:pt x="30" y="97"/>
                    <a:pt x="20" y="117"/>
                  </a:cubicBezTo>
                  <a:cubicBezTo>
                    <a:pt x="11" y="136"/>
                    <a:pt x="11" y="155"/>
                    <a:pt x="11" y="17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20" y="194"/>
                    <a:pt x="20" y="194"/>
                    <a:pt x="30" y="194"/>
                  </a:cubicBezTo>
                  <a:lnTo>
                    <a:pt x="59" y="194"/>
                  </a:lnTo>
                  <a:cubicBezTo>
                    <a:pt x="69" y="194"/>
                    <a:pt x="69" y="194"/>
                    <a:pt x="78" y="184"/>
                  </a:cubicBezTo>
                  <a:cubicBezTo>
                    <a:pt x="78" y="184"/>
                    <a:pt x="78" y="184"/>
                    <a:pt x="88" y="174"/>
                  </a:cubicBezTo>
                  <a:cubicBezTo>
                    <a:pt x="88" y="165"/>
                    <a:pt x="88" y="145"/>
                    <a:pt x="98" y="136"/>
                  </a:cubicBezTo>
                  <a:cubicBezTo>
                    <a:pt x="98" y="126"/>
                    <a:pt x="107" y="117"/>
                    <a:pt x="117" y="107"/>
                  </a:cubicBezTo>
                  <a:cubicBezTo>
                    <a:pt x="126" y="97"/>
                    <a:pt x="136" y="88"/>
                    <a:pt x="146" y="88"/>
                  </a:cubicBezTo>
                  <a:cubicBezTo>
                    <a:pt x="165" y="78"/>
                    <a:pt x="175" y="78"/>
                    <a:pt x="194" y="78"/>
                  </a:cubicBezTo>
                  <a:cubicBezTo>
                    <a:pt x="233" y="78"/>
                    <a:pt x="262" y="88"/>
                    <a:pt x="271" y="107"/>
                  </a:cubicBezTo>
                  <a:cubicBezTo>
                    <a:pt x="291" y="126"/>
                    <a:pt x="300" y="145"/>
                    <a:pt x="300" y="174"/>
                  </a:cubicBezTo>
                  <a:cubicBezTo>
                    <a:pt x="300" y="194"/>
                    <a:pt x="291" y="213"/>
                    <a:pt x="291" y="232"/>
                  </a:cubicBezTo>
                  <a:cubicBezTo>
                    <a:pt x="281" y="252"/>
                    <a:pt x="271" y="261"/>
                    <a:pt x="252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491581" y="-307187"/>
              <a:ext cx="31254" cy="43948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5"/>
                  </a:moveTo>
                  <a:cubicBezTo>
                    <a:pt x="387" y="106"/>
                    <a:pt x="377" y="87"/>
                    <a:pt x="358" y="68"/>
                  </a:cubicBezTo>
                  <a:cubicBezTo>
                    <a:pt x="338" y="48"/>
                    <a:pt x="319" y="29"/>
                    <a:pt x="290" y="19"/>
                  </a:cubicBezTo>
                  <a:cubicBezTo>
                    <a:pt x="271" y="10"/>
                    <a:pt x="242" y="0"/>
                    <a:pt x="203" y="0"/>
                  </a:cubicBezTo>
                  <a:cubicBezTo>
                    <a:pt x="164" y="0"/>
                    <a:pt x="135" y="10"/>
                    <a:pt x="116" y="19"/>
                  </a:cubicBezTo>
                  <a:cubicBezTo>
                    <a:pt x="87" y="29"/>
                    <a:pt x="68" y="48"/>
                    <a:pt x="48" y="68"/>
                  </a:cubicBezTo>
                  <a:cubicBezTo>
                    <a:pt x="39" y="87"/>
                    <a:pt x="19" y="106"/>
                    <a:pt x="19" y="135"/>
                  </a:cubicBezTo>
                  <a:cubicBezTo>
                    <a:pt x="10" y="164"/>
                    <a:pt x="0" y="193"/>
                    <a:pt x="0" y="222"/>
                  </a:cubicBezTo>
                  <a:cubicBezTo>
                    <a:pt x="0" y="242"/>
                    <a:pt x="0" y="271"/>
                    <a:pt x="0" y="290"/>
                  </a:cubicBezTo>
                  <a:cubicBezTo>
                    <a:pt x="0" y="309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64"/>
                    <a:pt x="39" y="493"/>
                    <a:pt x="48" y="512"/>
                  </a:cubicBezTo>
                  <a:cubicBezTo>
                    <a:pt x="68" y="532"/>
                    <a:pt x="87" y="541"/>
                    <a:pt x="116" y="561"/>
                  </a:cubicBezTo>
                  <a:cubicBezTo>
                    <a:pt x="135" y="570"/>
                    <a:pt x="164" y="570"/>
                    <a:pt x="203" y="570"/>
                  </a:cubicBezTo>
                  <a:cubicBezTo>
                    <a:pt x="242" y="570"/>
                    <a:pt x="271" y="570"/>
                    <a:pt x="290" y="561"/>
                  </a:cubicBezTo>
                  <a:cubicBezTo>
                    <a:pt x="319" y="541"/>
                    <a:pt x="338" y="532"/>
                    <a:pt x="358" y="512"/>
                  </a:cubicBezTo>
                  <a:cubicBezTo>
                    <a:pt x="377" y="493"/>
                    <a:pt x="387" y="46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09"/>
                    <a:pt x="406" y="290"/>
                  </a:cubicBezTo>
                  <a:cubicBezTo>
                    <a:pt x="406" y="271"/>
                    <a:pt x="406" y="242"/>
                    <a:pt x="406" y="222"/>
                  </a:cubicBezTo>
                  <a:cubicBezTo>
                    <a:pt x="406" y="193"/>
                    <a:pt x="396" y="164"/>
                    <a:pt x="396" y="135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42"/>
                    <a:pt x="77" y="222"/>
                  </a:cubicBezTo>
                  <a:cubicBezTo>
                    <a:pt x="77" y="174"/>
                    <a:pt x="87" y="135"/>
                    <a:pt x="106" y="106"/>
                  </a:cubicBezTo>
                  <a:cubicBezTo>
                    <a:pt x="135" y="87"/>
                    <a:pt x="164" y="77"/>
                    <a:pt x="203" y="77"/>
                  </a:cubicBezTo>
                  <a:cubicBezTo>
                    <a:pt x="242" y="77"/>
                    <a:pt x="280" y="87"/>
                    <a:pt x="300" y="106"/>
                  </a:cubicBezTo>
                  <a:cubicBezTo>
                    <a:pt x="319" y="135"/>
                    <a:pt x="329" y="174"/>
                    <a:pt x="329" y="222"/>
                  </a:cubicBezTo>
                  <a:cubicBezTo>
                    <a:pt x="329" y="242"/>
                    <a:pt x="329" y="271"/>
                    <a:pt x="329" y="290"/>
                  </a:cubicBezTo>
                  <a:cubicBezTo>
                    <a:pt x="329" y="309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09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2528762" y="-306494"/>
              <a:ext cx="31331" cy="43256"/>
            </a:xfrm>
            <a:custGeom>
              <a:avLst/>
              <a:gdLst/>
              <a:ahLst/>
              <a:cxnLst/>
              <a:rect l="l" t="t" r="r" b="b"/>
              <a:pathLst>
                <a:path w="407" h="562" fill="none" extrusionOk="0">
                  <a:moveTo>
                    <a:pt x="68" y="407"/>
                  </a:moveTo>
                  <a:cubicBezTo>
                    <a:pt x="68" y="407"/>
                    <a:pt x="68" y="407"/>
                    <a:pt x="58" y="407"/>
                  </a:cubicBezTo>
                  <a:lnTo>
                    <a:pt x="20" y="407"/>
                  </a:lnTo>
                  <a:cubicBezTo>
                    <a:pt x="20" y="407"/>
                    <a:pt x="10" y="407"/>
                    <a:pt x="10" y="407"/>
                  </a:cubicBezTo>
                  <a:cubicBezTo>
                    <a:pt x="10" y="416"/>
                    <a:pt x="0" y="416"/>
                    <a:pt x="0" y="426"/>
                  </a:cubicBezTo>
                  <a:cubicBezTo>
                    <a:pt x="10" y="436"/>
                    <a:pt x="10" y="455"/>
                    <a:pt x="20" y="474"/>
                  </a:cubicBezTo>
                  <a:cubicBezTo>
                    <a:pt x="29" y="494"/>
                    <a:pt x="39" y="503"/>
                    <a:pt x="58" y="523"/>
                  </a:cubicBezTo>
                  <a:cubicBezTo>
                    <a:pt x="68" y="532"/>
                    <a:pt x="97" y="542"/>
                    <a:pt x="116" y="552"/>
                  </a:cubicBezTo>
                  <a:cubicBezTo>
                    <a:pt x="145" y="561"/>
                    <a:pt x="174" y="561"/>
                    <a:pt x="213" y="561"/>
                  </a:cubicBezTo>
                  <a:cubicBezTo>
                    <a:pt x="232" y="561"/>
                    <a:pt x="261" y="561"/>
                    <a:pt x="290" y="552"/>
                  </a:cubicBezTo>
                  <a:cubicBezTo>
                    <a:pt x="309" y="542"/>
                    <a:pt x="329" y="532"/>
                    <a:pt x="348" y="523"/>
                  </a:cubicBezTo>
                  <a:cubicBezTo>
                    <a:pt x="367" y="503"/>
                    <a:pt x="377" y="484"/>
                    <a:pt x="387" y="465"/>
                  </a:cubicBezTo>
                  <a:cubicBezTo>
                    <a:pt x="406" y="445"/>
                    <a:pt x="406" y="416"/>
                    <a:pt x="406" y="387"/>
                  </a:cubicBezTo>
                  <a:cubicBezTo>
                    <a:pt x="406" y="368"/>
                    <a:pt x="406" y="349"/>
                    <a:pt x="396" y="329"/>
                  </a:cubicBezTo>
                  <a:cubicBezTo>
                    <a:pt x="387" y="300"/>
                    <a:pt x="377" y="291"/>
                    <a:pt x="358" y="271"/>
                  </a:cubicBezTo>
                  <a:cubicBezTo>
                    <a:pt x="338" y="262"/>
                    <a:pt x="319" y="252"/>
                    <a:pt x="300" y="242"/>
                  </a:cubicBezTo>
                  <a:cubicBezTo>
                    <a:pt x="280" y="233"/>
                    <a:pt x="251" y="233"/>
                    <a:pt x="232" y="233"/>
                  </a:cubicBezTo>
                  <a:lnTo>
                    <a:pt x="367" y="78"/>
                  </a:lnTo>
                  <a:cubicBezTo>
                    <a:pt x="377" y="78"/>
                    <a:pt x="377" y="68"/>
                    <a:pt x="377" y="68"/>
                  </a:cubicBezTo>
                  <a:cubicBezTo>
                    <a:pt x="387" y="59"/>
                    <a:pt x="387" y="59"/>
                    <a:pt x="387" y="49"/>
                  </a:cubicBezTo>
                  <a:lnTo>
                    <a:pt x="387" y="20"/>
                  </a:lnTo>
                  <a:cubicBezTo>
                    <a:pt x="387" y="20"/>
                    <a:pt x="377" y="10"/>
                    <a:pt x="377" y="10"/>
                  </a:cubicBezTo>
                  <a:cubicBezTo>
                    <a:pt x="377" y="1"/>
                    <a:pt x="367" y="1"/>
                    <a:pt x="358" y="1"/>
                  </a:cubicBezTo>
                  <a:lnTo>
                    <a:pt x="49" y="1"/>
                  </a:lnTo>
                  <a:cubicBezTo>
                    <a:pt x="49" y="1"/>
                    <a:pt x="39" y="1"/>
                    <a:pt x="39" y="10"/>
                  </a:cubicBezTo>
                  <a:cubicBezTo>
                    <a:pt x="29" y="10"/>
                    <a:pt x="29" y="20"/>
                    <a:pt x="29" y="20"/>
                  </a:cubicBezTo>
                  <a:lnTo>
                    <a:pt x="29" y="49"/>
                  </a:lnTo>
                  <a:cubicBezTo>
                    <a:pt x="29" y="59"/>
                    <a:pt x="29" y="59"/>
                    <a:pt x="39" y="68"/>
                  </a:cubicBezTo>
                  <a:cubicBezTo>
                    <a:pt x="39" y="68"/>
                    <a:pt x="49" y="68"/>
                    <a:pt x="49" y="68"/>
                  </a:cubicBezTo>
                  <a:lnTo>
                    <a:pt x="280" y="68"/>
                  </a:lnTo>
                  <a:lnTo>
                    <a:pt x="135" y="223"/>
                  </a:lnTo>
                  <a:cubicBezTo>
                    <a:pt x="135" y="233"/>
                    <a:pt x="126" y="233"/>
                    <a:pt x="126" y="233"/>
                  </a:cubicBezTo>
                  <a:cubicBezTo>
                    <a:pt x="126" y="242"/>
                    <a:pt x="126" y="242"/>
                    <a:pt x="126" y="252"/>
                  </a:cubicBezTo>
                  <a:lnTo>
                    <a:pt x="126" y="281"/>
                  </a:lnTo>
                  <a:cubicBezTo>
                    <a:pt x="126" y="281"/>
                    <a:pt x="126" y="291"/>
                    <a:pt x="126" y="291"/>
                  </a:cubicBezTo>
                  <a:cubicBezTo>
                    <a:pt x="135" y="300"/>
                    <a:pt x="135" y="300"/>
                    <a:pt x="145" y="300"/>
                  </a:cubicBezTo>
                  <a:lnTo>
                    <a:pt x="213" y="300"/>
                  </a:lnTo>
                  <a:cubicBezTo>
                    <a:pt x="222" y="300"/>
                    <a:pt x="242" y="300"/>
                    <a:pt x="261" y="300"/>
                  </a:cubicBezTo>
                  <a:cubicBezTo>
                    <a:pt x="271" y="310"/>
                    <a:pt x="290" y="310"/>
                    <a:pt x="300" y="320"/>
                  </a:cubicBezTo>
                  <a:cubicBezTo>
                    <a:pt x="309" y="329"/>
                    <a:pt x="319" y="339"/>
                    <a:pt x="319" y="349"/>
                  </a:cubicBezTo>
                  <a:cubicBezTo>
                    <a:pt x="329" y="358"/>
                    <a:pt x="329" y="378"/>
                    <a:pt x="329" y="387"/>
                  </a:cubicBezTo>
                  <a:cubicBezTo>
                    <a:pt x="329" y="407"/>
                    <a:pt x="329" y="426"/>
                    <a:pt x="319" y="436"/>
                  </a:cubicBezTo>
                  <a:cubicBezTo>
                    <a:pt x="319" y="445"/>
                    <a:pt x="309" y="455"/>
                    <a:pt x="300" y="465"/>
                  </a:cubicBezTo>
                  <a:cubicBezTo>
                    <a:pt x="280" y="474"/>
                    <a:pt x="271" y="484"/>
                    <a:pt x="261" y="484"/>
                  </a:cubicBezTo>
                  <a:cubicBezTo>
                    <a:pt x="242" y="494"/>
                    <a:pt x="222" y="494"/>
                    <a:pt x="213" y="494"/>
                  </a:cubicBezTo>
                  <a:cubicBezTo>
                    <a:pt x="184" y="494"/>
                    <a:pt x="164" y="494"/>
                    <a:pt x="145" y="484"/>
                  </a:cubicBezTo>
                  <a:cubicBezTo>
                    <a:pt x="135" y="484"/>
                    <a:pt x="126" y="474"/>
                    <a:pt x="116" y="474"/>
                  </a:cubicBezTo>
                  <a:cubicBezTo>
                    <a:pt x="107" y="465"/>
                    <a:pt x="97" y="455"/>
                    <a:pt x="87" y="445"/>
                  </a:cubicBezTo>
                  <a:cubicBezTo>
                    <a:pt x="87" y="436"/>
                    <a:pt x="78" y="426"/>
                    <a:pt x="78" y="426"/>
                  </a:cubicBezTo>
                  <a:cubicBezTo>
                    <a:pt x="78" y="416"/>
                    <a:pt x="78" y="416"/>
                    <a:pt x="68" y="407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2491581" y="322638"/>
              <a:ext cx="31254" cy="43948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59"/>
                  </a:cubicBezTo>
                  <a:cubicBezTo>
                    <a:pt x="338" y="3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39"/>
                    <a:pt x="48" y="59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55"/>
                    <a:pt x="0" y="184"/>
                    <a:pt x="0" y="223"/>
                  </a:cubicBezTo>
                  <a:cubicBezTo>
                    <a:pt x="0" y="242"/>
                    <a:pt x="0" y="262"/>
                    <a:pt x="0" y="281"/>
                  </a:cubicBezTo>
                  <a:cubicBezTo>
                    <a:pt x="0" y="310"/>
                    <a:pt x="0" y="329"/>
                    <a:pt x="0" y="349"/>
                  </a:cubicBezTo>
                  <a:cubicBezTo>
                    <a:pt x="0" y="387"/>
                    <a:pt x="10" y="416"/>
                    <a:pt x="19" y="436"/>
                  </a:cubicBezTo>
                  <a:cubicBezTo>
                    <a:pt x="19" y="465"/>
                    <a:pt x="39" y="484"/>
                    <a:pt x="48" y="513"/>
                  </a:cubicBezTo>
                  <a:cubicBezTo>
                    <a:pt x="68" y="532"/>
                    <a:pt x="87" y="542"/>
                    <a:pt x="116" y="552"/>
                  </a:cubicBezTo>
                  <a:cubicBezTo>
                    <a:pt x="135" y="561"/>
                    <a:pt x="164" y="571"/>
                    <a:pt x="203" y="571"/>
                  </a:cubicBezTo>
                  <a:cubicBezTo>
                    <a:pt x="242" y="571"/>
                    <a:pt x="271" y="561"/>
                    <a:pt x="290" y="552"/>
                  </a:cubicBezTo>
                  <a:cubicBezTo>
                    <a:pt x="319" y="542"/>
                    <a:pt x="338" y="532"/>
                    <a:pt x="358" y="513"/>
                  </a:cubicBezTo>
                  <a:cubicBezTo>
                    <a:pt x="377" y="484"/>
                    <a:pt x="387" y="465"/>
                    <a:pt x="396" y="436"/>
                  </a:cubicBezTo>
                  <a:cubicBezTo>
                    <a:pt x="396" y="416"/>
                    <a:pt x="406" y="387"/>
                    <a:pt x="406" y="349"/>
                  </a:cubicBezTo>
                  <a:cubicBezTo>
                    <a:pt x="406" y="329"/>
                    <a:pt x="406" y="310"/>
                    <a:pt x="406" y="281"/>
                  </a:cubicBezTo>
                  <a:cubicBezTo>
                    <a:pt x="406" y="262"/>
                    <a:pt x="406" y="242"/>
                    <a:pt x="406" y="223"/>
                  </a:cubicBezTo>
                  <a:cubicBezTo>
                    <a:pt x="406" y="184"/>
                    <a:pt x="396" y="155"/>
                    <a:pt x="396" y="136"/>
                  </a:cubicBezTo>
                  <a:close/>
                  <a:moveTo>
                    <a:pt x="77" y="281"/>
                  </a:moveTo>
                  <a:cubicBezTo>
                    <a:pt x="77" y="262"/>
                    <a:pt x="77" y="242"/>
                    <a:pt x="77" y="223"/>
                  </a:cubicBezTo>
                  <a:cubicBezTo>
                    <a:pt x="77" y="165"/>
                    <a:pt x="87" y="136"/>
                    <a:pt x="106" y="107"/>
                  </a:cubicBezTo>
                  <a:cubicBezTo>
                    <a:pt x="135" y="88"/>
                    <a:pt x="164" y="68"/>
                    <a:pt x="203" y="68"/>
                  </a:cubicBezTo>
                  <a:cubicBezTo>
                    <a:pt x="242" y="68"/>
                    <a:pt x="280" y="88"/>
                    <a:pt x="300" y="107"/>
                  </a:cubicBezTo>
                  <a:cubicBezTo>
                    <a:pt x="319" y="136"/>
                    <a:pt x="329" y="165"/>
                    <a:pt x="329" y="223"/>
                  </a:cubicBezTo>
                  <a:cubicBezTo>
                    <a:pt x="329" y="242"/>
                    <a:pt x="329" y="262"/>
                    <a:pt x="329" y="281"/>
                  </a:cubicBezTo>
                  <a:cubicBezTo>
                    <a:pt x="329" y="310"/>
                    <a:pt x="329" y="329"/>
                    <a:pt x="329" y="349"/>
                  </a:cubicBezTo>
                  <a:cubicBezTo>
                    <a:pt x="329" y="407"/>
                    <a:pt x="319" y="436"/>
                    <a:pt x="300" y="465"/>
                  </a:cubicBezTo>
                  <a:cubicBezTo>
                    <a:pt x="280" y="484"/>
                    <a:pt x="242" y="503"/>
                    <a:pt x="203" y="503"/>
                  </a:cubicBezTo>
                  <a:cubicBezTo>
                    <a:pt x="164" y="503"/>
                    <a:pt x="135" y="484"/>
                    <a:pt x="106" y="465"/>
                  </a:cubicBezTo>
                  <a:cubicBezTo>
                    <a:pt x="87" y="436"/>
                    <a:pt x="77" y="407"/>
                    <a:pt x="77" y="349"/>
                  </a:cubicBezTo>
                  <a:cubicBezTo>
                    <a:pt x="77" y="329"/>
                    <a:pt x="77" y="310"/>
                    <a:pt x="77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2527992" y="323408"/>
              <a:ext cx="33563" cy="42486"/>
            </a:xfrm>
            <a:custGeom>
              <a:avLst/>
              <a:gdLst/>
              <a:ahLst/>
              <a:cxnLst/>
              <a:rect l="l" t="t" r="r" b="b"/>
              <a:pathLst>
                <a:path w="436" h="552" fill="none" extrusionOk="0">
                  <a:moveTo>
                    <a:pt x="329" y="551"/>
                  </a:moveTo>
                  <a:cubicBezTo>
                    <a:pt x="339" y="551"/>
                    <a:pt x="339" y="551"/>
                    <a:pt x="348" y="551"/>
                  </a:cubicBezTo>
                  <a:cubicBezTo>
                    <a:pt x="348" y="542"/>
                    <a:pt x="348" y="542"/>
                    <a:pt x="348" y="532"/>
                  </a:cubicBezTo>
                  <a:lnTo>
                    <a:pt x="348" y="426"/>
                  </a:lnTo>
                  <a:lnTo>
                    <a:pt x="416" y="426"/>
                  </a:lnTo>
                  <a:cubicBezTo>
                    <a:pt x="426" y="426"/>
                    <a:pt x="426" y="416"/>
                    <a:pt x="435" y="416"/>
                  </a:cubicBezTo>
                  <a:cubicBezTo>
                    <a:pt x="435" y="416"/>
                    <a:pt x="435" y="406"/>
                    <a:pt x="435" y="397"/>
                  </a:cubicBezTo>
                  <a:lnTo>
                    <a:pt x="435" y="368"/>
                  </a:lnTo>
                  <a:cubicBezTo>
                    <a:pt x="435" y="368"/>
                    <a:pt x="435" y="358"/>
                    <a:pt x="435" y="358"/>
                  </a:cubicBezTo>
                  <a:cubicBezTo>
                    <a:pt x="426" y="348"/>
                    <a:pt x="426" y="348"/>
                    <a:pt x="416" y="348"/>
                  </a:cubicBezTo>
                  <a:lnTo>
                    <a:pt x="348" y="348"/>
                  </a:lnTo>
                  <a:lnTo>
                    <a:pt x="348" y="20"/>
                  </a:lnTo>
                  <a:cubicBezTo>
                    <a:pt x="348" y="10"/>
                    <a:pt x="348" y="10"/>
                    <a:pt x="348" y="0"/>
                  </a:cubicBezTo>
                  <a:cubicBezTo>
                    <a:pt x="339" y="0"/>
                    <a:pt x="339" y="0"/>
                    <a:pt x="329" y="0"/>
                  </a:cubicBezTo>
                  <a:lnTo>
                    <a:pt x="300" y="0"/>
                  </a:lnTo>
                  <a:cubicBezTo>
                    <a:pt x="290" y="0"/>
                    <a:pt x="281" y="0"/>
                    <a:pt x="281" y="0"/>
                  </a:cubicBezTo>
                  <a:cubicBezTo>
                    <a:pt x="271" y="10"/>
                    <a:pt x="271" y="10"/>
                    <a:pt x="271" y="20"/>
                  </a:cubicBezTo>
                  <a:lnTo>
                    <a:pt x="20" y="348"/>
                  </a:lnTo>
                  <a:cubicBezTo>
                    <a:pt x="10" y="348"/>
                    <a:pt x="10" y="358"/>
                    <a:pt x="10" y="358"/>
                  </a:cubicBezTo>
                  <a:cubicBezTo>
                    <a:pt x="10" y="368"/>
                    <a:pt x="1" y="368"/>
                    <a:pt x="1" y="368"/>
                  </a:cubicBezTo>
                  <a:lnTo>
                    <a:pt x="1" y="397"/>
                  </a:lnTo>
                  <a:cubicBezTo>
                    <a:pt x="1" y="406"/>
                    <a:pt x="10" y="416"/>
                    <a:pt x="10" y="416"/>
                  </a:cubicBezTo>
                  <a:cubicBezTo>
                    <a:pt x="20" y="416"/>
                    <a:pt x="20" y="426"/>
                    <a:pt x="30" y="426"/>
                  </a:cubicBezTo>
                  <a:lnTo>
                    <a:pt x="271" y="426"/>
                  </a:lnTo>
                  <a:lnTo>
                    <a:pt x="271" y="532"/>
                  </a:lnTo>
                  <a:cubicBezTo>
                    <a:pt x="271" y="542"/>
                    <a:pt x="281" y="542"/>
                    <a:pt x="281" y="551"/>
                  </a:cubicBezTo>
                  <a:cubicBezTo>
                    <a:pt x="290" y="551"/>
                    <a:pt x="290" y="551"/>
                    <a:pt x="300" y="551"/>
                  </a:cubicBezTo>
                  <a:close/>
                  <a:moveTo>
                    <a:pt x="107" y="348"/>
                  </a:moveTo>
                  <a:lnTo>
                    <a:pt x="271" y="126"/>
                  </a:lnTo>
                  <a:lnTo>
                    <a:pt x="271" y="348"/>
                  </a:ln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6" name="Google Shape;396;p32"/>
          <p:cNvGrpSpPr/>
          <p:nvPr/>
        </p:nvGrpSpPr>
        <p:grpSpPr>
          <a:xfrm>
            <a:off x="585458" y="537149"/>
            <a:ext cx="842169" cy="2096633"/>
            <a:chOff x="7511368" y="-1254693"/>
            <a:chExt cx="452949" cy="9630835"/>
          </a:xfrm>
        </p:grpSpPr>
        <p:sp>
          <p:nvSpPr>
            <p:cNvPr id="397" name="Google Shape;397;p32"/>
            <p:cNvSpPr/>
            <p:nvPr/>
          </p:nvSpPr>
          <p:spPr>
            <a:xfrm rot="-5400000">
              <a:off x="2975400" y="3387225"/>
              <a:ext cx="9630835" cy="346999"/>
            </a:xfrm>
            <a:custGeom>
              <a:avLst/>
              <a:gdLst/>
              <a:ahLst/>
              <a:cxnLst/>
              <a:rect l="l" t="t" r="r" b="b"/>
              <a:pathLst>
                <a:path w="41632" h="1500" fill="none" extrusionOk="0">
                  <a:moveTo>
                    <a:pt x="41631" y="1500"/>
                  </a:moveTo>
                  <a:cubicBezTo>
                    <a:pt x="39028" y="1500"/>
                    <a:pt x="39028" y="0"/>
                    <a:pt x="36425" y="0"/>
                  </a:cubicBezTo>
                  <a:cubicBezTo>
                    <a:pt x="33822" y="0"/>
                    <a:pt x="33822" y="1500"/>
                    <a:pt x="31218" y="1500"/>
                  </a:cubicBezTo>
                  <a:cubicBezTo>
                    <a:pt x="28615" y="1500"/>
                    <a:pt x="28615" y="0"/>
                    <a:pt x="26033" y="0"/>
                  </a:cubicBezTo>
                  <a:cubicBezTo>
                    <a:pt x="23430" y="0"/>
                    <a:pt x="23430" y="1500"/>
                    <a:pt x="20826" y="1500"/>
                  </a:cubicBezTo>
                  <a:cubicBezTo>
                    <a:pt x="18223" y="1500"/>
                    <a:pt x="18223" y="0"/>
                    <a:pt x="15620" y="0"/>
                  </a:cubicBezTo>
                  <a:cubicBezTo>
                    <a:pt x="13017" y="0"/>
                    <a:pt x="13017" y="1500"/>
                    <a:pt x="10413" y="1500"/>
                  </a:cubicBezTo>
                  <a:cubicBezTo>
                    <a:pt x="7810" y="1500"/>
                    <a:pt x="7810" y="0"/>
                    <a:pt x="5207" y="0"/>
                  </a:cubicBezTo>
                  <a:cubicBezTo>
                    <a:pt x="2604" y="0"/>
                    <a:pt x="2604" y="1500"/>
                    <a:pt x="1" y="1500"/>
                  </a:cubicBezTo>
                </a:path>
              </a:pathLst>
            </a:custGeom>
            <a:solidFill>
              <a:schemeClr val="dk1"/>
            </a:solidFill>
            <a:ln w="6775" cap="flat" cmpd="sng">
              <a:solidFill>
                <a:schemeClr val="dk1"/>
              </a:solidFill>
              <a:prstDash val="solid"/>
              <a:miter lim="20825"/>
              <a:headEnd type="none" w="sm" len="sm"/>
              <a:tailEnd type="none" w="sm" len="sm"/>
            </a:ln>
            <a:effectLst>
              <a:outerShdw blurRad="57150" dist="19050" dir="1440000" algn="bl" rotWithShape="0">
                <a:schemeClr val="accent3">
                  <a:alpha val="9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2"/>
            <p:cNvSpPr/>
            <p:nvPr/>
          </p:nvSpPr>
          <p:spPr>
            <a:xfrm rot="-5400000">
              <a:off x="2871879" y="3384796"/>
              <a:ext cx="9630835" cy="351857"/>
            </a:xfrm>
            <a:custGeom>
              <a:avLst/>
              <a:gdLst/>
              <a:ahLst/>
              <a:cxnLst/>
              <a:rect l="l" t="t" r="r" b="b"/>
              <a:pathLst>
                <a:path w="41632" h="1521" fill="none" extrusionOk="0">
                  <a:moveTo>
                    <a:pt x="1" y="0"/>
                  </a:moveTo>
                  <a:cubicBezTo>
                    <a:pt x="2604" y="0"/>
                    <a:pt x="2604" y="1521"/>
                    <a:pt x="5207" y="1521"/>
                  </a:cubicBezTo>
                  <a:cubicBezTo>
                    <a:pt x="7810" y="1521"/>
                    <a:pt x="7810" y="0"/>
                    <a:pt x="10413" y="0"/>
                  </a:cubicBezTo>
                  <a:cubicBezTo>
                    <a:pt x="13017" y="0"/>
                    <a:pt x="13017" y="1521"/>
                    <a:pt x="15620" y="1521"/>
                  </a:cubicBezTo>
                  <a:cubicBezTo>
                    <a:pt x="18223" y="1521"/>
                    <a:pt x="18223" y="0"/>
                    <a:pt x="20826" y="0"/>
                  </a:cubicBezTo>
                  <a:cubicBezTo>
                    <a:pt x="23430" y="0"/>
                    <a:pt x="23430" y="1521"/>
                    <a:pt x="26012" y="1521"/>
                  </a:cubicBezTo>
                  <a:cubicBezTo>
                    <a:pt x="28615" y="1521"/>
                    <a:pt x="28615" y="0"/>
                    <a:pt x="31218" y="0"/>
                  </a:cubicBezTo>
                  <a:cubicBezTo>
                    <a:pt x="33822" y="0"/>
                    <a:pt x="33822" y="1521"/>
                    <a:pt x="36425" y="1521"/>
                  </a:cubicBezTo>
                  <a:cubicBezTo>
                    <a:pt x="39028" y="1521"/>
                    <a:pt x="39028" y="0"/>
                    <a:pt x="41631" y="0"/>
                  </a:cubicBezTo>
                </a:path>
              </a:pathLst>
            </a:custGeom>
            <a:solidFill>
              <a:schemeClr val="dk1"/>
            </a:solidFill>
            <a:ln w="6775" cap="flat" cmpd="sng">
              <a:solidFill>
                <a:schemeClr val="dk1"/>
              </a:solidFill>
              <a:prstDash val="solid"/>
              <a:miter lim="20825"/>
              <a:headEnd type="none" w="sm" len="sm"/>
              <a:tailEnd type="none" w="sm" len="sm"/>
            </a:ln>
            <a:effectLst>
              <a:outerShdw blurRad="57150" dist="19050" dir="1440000" algn="bl" rotWithShape="0">
                <a:schemeClr val="accent3">
                  <a:alpha val="9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TWO_COLUMNS_2_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24" name="Google Shape;4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2"/>
          </p:nvPr>
        </p:nvSpPr>
        <p:spPr>
          <a:xfrm>
            <a:off x="4929822" y="1451275"/>
            <a:ext cx="341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"/>
          </p:nvPr>
        </p:nvSpPr>
        <p:spPr>
          <a:xfrm>
            <a:off x="797775" y="1451275"/>
            <a:ext cx="3768900" cy="28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Poppins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200"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78" name="Google Shape;47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81" name="Google Shape;48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1"/>
          <p:cNvSpPr/>
          <p:nvPr/>
        </p:nvSpPr>
        <p:spPr>
          <a:xfrm>
            <a:off x="8240075" y="4243525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83" name="Google Shape;483;p41"/>
          <p:cNvCxnSpPr/>
          <p:nvPr/>
        </p:nvCxnSpPr>
        <p:spPr>
          <a:xfrm rot="10800000">
            <a:off x="6425050" y="4461900"/>
            <a:ext cx="165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ctrTitle"/>
          </p:nvPr>
        </p:nvSpPr>
        <p:spPr>
          <a:xfrm>
            <a:off x="713225" y="2240600"/>
            <a:ext cx="3184500" cy="841800"/>
          </a:xfrm>
          <a:prstGeom prst="rect">
            <a:avLst/>
          </a:prstGeom>
          <a:noFill/>
          <a:ln>
            <a:noFill/>
          </a:ln>
          <a:effectLst>
            <a:outerShdw blurRad="371475" dist="19050" dir="5400000" algn="bl" rotWithShape="0">
              <a:schemeClr val="accent3">
                <a:alpha val="9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6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78575"/>
            <a:ext cx="1230900" cy="1061400"/>
          </a:xfrm>
          <a:prstGeom prst="rect">
            <a:avLst/>
          </a:prstGeom>
          <a:noFill/>
          <a:ln>
            <a:noFill/>
          </a:ln>
          <a:effectLst>
            <a:outerShdw blurRad="414338" dist="19050" dir="6660000" algn="bl" rotWithShape="0">
              <a:schemeClr val="accent3">
                <a:alpha val="9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13225" y="3171700"/>
            <a:ext cx="31845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50475" y="539500"/>
            <a:ext cx="80430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19050" dir="6120000" algn="bl" rotWithShape="0">
              <a:srgbClr val="000000">
                <a:alpha val="9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3" name="Google Shape;33;p3"/>
          <p:cNvCxnSpPr/>
          <p:nvPr/>
        </p:nvCxnSpPr>
        <p:spPr>
          <a:xfrm>
            <a:off x="3937625" y="561900"/>
            <a:ext cx="0" cy="4019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" name="Google Shape;3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375" y="978575"/>
            <a:ext cx="4803523" cy="326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blurRad="314325" dist="19050" dir="3960000" algn="bl" rotWithShape="0">
              <a:schemeClr val="accent3">
                <a:alpha val="9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1" name="Google Shape;41;p4"/>
          <p:cNvSpPr/>
          <p:nvPr/>
        </p:nvSpPr>
        <p:spPr>
          <a:xfrm>
            <a:off x="550475" y="539500"/>
            <a:ext cx="80430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dist="19050" dir="6120000" algn="bl" rotWithShape="0">
              <a:srgbClr val="000000">
                <a:alpha val="9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2" name="Google Shape;42;p4"/>
          <p:cNvCxnSpPr/>
          <p:nvPr/>
        </p:nvCxnSpPr>
        <p:spPr>
          <a:xfrm>
            <a:off x="564600" y="1862250"/>
            <a:ext cx="8014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550475" y="4117750"/>
            <a:ext cx="8014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900" y="539500"/>
            <a:ext cx="1476999" cy="1320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4"/>
          <p:cNvCxnSpPr/>
          <p:nvPr/>
        </p:nvCxnSpPr>
        <p:spPr>
          <a:xfrm rot="10800000">
            <a:off x="8265825" y="2009575"/>
            <a:ext cx="0" cy="13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7175" algn="bl" rotWithShape="0">
              <a:schemeClr val="accent3">
                <a:alpha val="90000"/>
              </a:schemeClr>
            </a:outerShdw>
          </a:effectLst>
        </p:spPr>
      </p:cxnSp>
      <p:sp>
        <p:nvSpPr>
          <p:cNvPr id="46" name="Google Shape;46;p4"/>
          <p:cNvSpPr/>
          <p:nvPr/>
        </p:nvSpPr>
        <p:spPr>
          <a:xfrm>
            <a:off x="8059275" y="3571813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342900" dist="19050" dir="840000" algn="bl" rotWithShape="0">
              <a:schemeClr val="accent3">
                <a:alpha val="8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blurRad="400050" dist="38100" dir="5400000" algn="bl" rotWithShape="0">
              <a:schemeClr val="accent3">
                <a:alpha val="9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318900" y="2665365"/>
            <a:ext cx="24906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2"/>
          </p:nvPr>
        </p:nvSpPr>
        <p:spPr>
          <a:xfrm>
            <a:off x="5337900" y="2665365"/>
            <a:ext cx="24906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3"/>
          </p:nvPr>
        </p:nvSpPr>
        <p:spPr>
          <a:xfrm>
            <a:off x="1315447" y="2182850"/>
            <a:ext cx="2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4"/>
          </p:nvPr>
        </p:nvSpPr>
        <p:spPr>
          <a:xfrm>
            <a:off x="5334450" y="2182850"/>
            <a:ext cx="2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4602075" y="539500"/>
            <a:ext cx="3991200" cy="4069200"/>
          </a:xfrm>
          <a:prstGeom prst="rect">
            <a:avLst/>
          </a:prstGeom>
          <a:noFill/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700" y="700025"/>
            <a:ext cx="4851926" cy="11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/>
          <p:nvPr/>
        </p:nvSpPr>
        <p:spPr>
          <a:xfrm>
            <a:off x="550475" y="539500"/>
            <a:ext cx="39912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8" name="Google Shape;58;p5"/>
          <p:cNvCxnSpPr/>
          <p:nvPr/>
        </p:nvCxnSpPr>
        <p:spPr>
          <a:xfrm>
            <a:off x="4619100" y="1566850"/>
            <a:ext cx="3978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" name="Google Shape;59;p5"/>
          <p:cNvGrpSpPr/>
          <p:nvPr/>
        </p:nvGrpSpPr>
        <p:grpSpPr>
          <a:xfrm rot="5400000">
            <a:off x="6544319" y="-1127782"/>
            <a:ext cx="106676" cy="3907251"/>
            <a:chOff x="988238" y="2172950"/>
            <a:chExt cx="22725" cy="832375"/>
          </a:xfrm>
        </p:grpSpPr>
        <p:sp>
          <p:nvSpPr>
            <p:cNvPr id="60" name="Google Shape;60;p5"/>
            <p:cNvSpPr/>
            <p:nvPr/>
          </p:nvSpPr>
          <p:spPr>
            <a:xfrm>
              <a:off x="988238" y="2172950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5"/>
                  </a:moveTo>
                  <a:cubicBezTo>
                    <a:pt x="387" y="106"/>
                    <a:pt x="377" y="87"/>
                    <a:pt x="358" y="68"/>
                  </a:cubicBezTo>
                  <a:cubicBezTo>
                    <a:pt x="338" y="48"/>
                    <a:pt x="319" y="29"/>
                    <a:pt x="290" y="19"/>
                  </a:cubicBezTo>
                  <a:cubicBezTo>
                    <a:pt x="271" y="10"/>
                    <a:pt x="242" y="0"/>
                    <a:pt x="203" y="0"/>
                  </a:cubicBezTo>
                  <a:cubicBezTo>
                    <a:pt x="164" y="0"/>
                    <a:pt x="135" y="10"/>
                    <a:pt x="116" y="19"/>
                  </a:cubicBezTo>
                  <a:cubicBezTo>
                    <a:pt x="87" y="29"/>
                    <a:pt x="68" y="48"/>
                    <a:pt x="48" y="68"/>
                  </a:cubicBezTo>
                  <a:cubicBezTo>
                    <a:pt x="39" y="87"/>
                    <a:pt x="19" y="106"/>
                    <a:pt x="19" y="135"/>
                  </a:cubicBezTo>
                  <a:cubicBezTo>
                    <a:pt x="10" y="155"/>
                    <a:pt x="0" y="184"/>
                    <a:pt x="0" y="222"/>
                  </a:cubicBezTo>
                  <a:cubicBezTo>
                    <a:pt x="0" y="242"/>
                    <a:pt x="0" y="261"/>
                    <a:pt x="0" y="290"/>
                  </a:cubicBezTo>
                  <a:cubicBezTo>
                    <a:pt x="0" y="309"/>
                    <a:pt x="0" y="329"/>
                    <a:pt x="0" y="348"/>
                  </a:cubicBezTo>
                  <a:cubicBezTo>
                    <a:pt x="0" y="386"/>
                    <a:pt x="10" y="415"/>
                    <a:pt x="19" y="435"/>
                  </a:cubicBezTo>
                  <a:cubicBezTo>
                    <a:pt x="19" y="464"/>
                    <a:pt x="39" y="493"/>
                    <a:pt x="48" y="512"/>
                  </a:cubicBezTo>
                  <a:cubicBezTo>
                    <a:pt x="68" y="531"/>
                    <a:pt x="87" y="541"/>
                    <a:pt x="116" y="551"/>
                  </a:cubicBezTo>
                  <a:cubicBezTo>
                    <a:pt x="135" y="560"/>
                    <a:pt x="164" y="570"/>
                    <a:pt x="203" y="570"/>
                  </a:cubicBezTo>
                  <a:cubicBezTo>
                    <a:pt x="242" y="570"/>
                    <a:pt x="271" y="560"/>
                    <a:pt x="290" y="551"/>
                  </a:cubicBezTo>
                  <a:cubicBezTo>
                    <a:pt x="319" y="541"/>
                    <a:pt x="338" y="531"/>
                    <a:pt x="358" y="512"/>
                  </a:cubicBezTo>
                  <a:cubicBezTo>
                    <a:pt x="377" y="493"/>
                    <a:pt x="387" y="464"/>
                    <a:pt x="396" y="435"/>
                  </a:cubicBezTo>
                  <a:cubicBezTo>
                    <a:pt x="396" y="415"/>
                    <a:pt x="406" y="386"/>
                    <a:pt x="406" y="348"/>
                  </a:cubicBezTo>
                  <a:cubicBezTo>
                    <a:pt x="406" y="329"/>
                    <a:pt x="406" y="309"/>
                    <a:pt x="406" y="290"/>
                  </a:cubicBezTo>
                  <a:cubicBezTo>
                    <a:pt x="406" y="261"/>
                    <a:pt x="406" y="242"/>
                    <a:pt x="406" y="222"/>
                  </a:cubicBezTo>
                  <a:cubicBezTo>
                    <a:pt x="406" y="184"/>
                    <a:pt x="396" y="155"/>
                    <a:pt x="396" y="135"/>
                  </a:cubicBezTo>
                  <a:close/>
                  <a:moveTo>
                    <a:pt x="77" y="290"/>
                  </a:moveTo>
                  <a:cubicBezTo>
                    <a:pt x="77" y="261"/>
                    <a:pt x="77" y="242"/>
                    <a:pt x="77" y="222"/>
                  </a:cubicBezTo>
                  <a:cubicBezTo>
                    <a:pt x="77" y="164"/>
                    <a:pt x="87" y="135"/>
                    <a:pt x="106" y="106"/>
                  </a:cubicBezTo>
                  <a:cubicBezTo>
                    <a:pt x="135" y="87"/>
                    <a:pt x="164" y="68"/>
                    <a:pt x="203" y="68"/>
                  </a:cubicBezTo>
                  <a:cubicBezTo>
                    <a:pt x="242" y="68"/>
                    <a:pt x="280" y="87"/>
                    <a:pt x="300" y="106"/>
                  </a:cubicBezTo>
                  <a:cubicBezTo>
                    <a:pt x="319" y="135"/>
                    <a:pt x="329" y="164"/>
                    <a:pt x="329" y="222"/>
                  </a:cubicBezTo>
                  <a:cubicBezTo>
                    <a:pt x="329" y="242"/>
                    <a:pt x="329" y="261"/>
                    <a:pt x="329" y="290"/>
                  </a:cubicBezTo>
                  <a:cubicBezTo>
                    <a:pt x="329" y="309"/>
                    <a:pt x="329" y="329"/>
                    <a:pt x="329" y="348"/>
                  </a:cubicBezTo>
                  <a:cubicBezTo>
                    <a:pt x="329" y="406"/>
                    <a:pt x="319" y="435"/>
                    <a:pt x="300" y="464"/>
                  </a:cubicBezTo>
                  <a:cubicBezTo>
                    <a:pt x="280" y="483"/>
                    <a:pt x="242" y="502"/>
                    <a:pt x="203" y="502"/>
                  </a:cubicBezTo>
                  <a:cubicBezTo>
                    <a:pt x="164" y="502"/>
                    <a:pt x="135" y="483"/>
                    <a:pt x="106" y="464"/>
                  </a:cubicBezTo>
                  <a:cubicBezTo>
                    <a:pt x="87" y="435"/>
                    <a:pt x="77" y="406"/>
                    <a:pt x="77" y="348"/>
                  </a:cubicBezTo>
                  <a:cubicBezTo>
                    <a:pt x="77" y="329"/>
                    <a:pt x="77" y="309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000063" y="2173175"/>
              <a:ext cx="6550" cy="13800"/>
            </a:xfrm>
            <a:custGeom>
              <a:avLst/>
              <a:gdLst/>
              <a:ahLst/>
              <a:cxnLst/>
              <a:rect l="l" t="t" r="r" b="b"/>
              <a:pathLst>
                <a:path w="262" h="552" fill="none" extrusionOk="0">
                  <a:moveTo>
                    <a:pt x="261" y="20"/>
                  </a:moveTo>
                  <a:cubicBezTo>
                    <a:pt x="261" y="10"/>
                    <a:pt x="252" y="10"/>
                    <a:pt x="252" y="1"/>
                  </a:cubicBezTo>
                  <a:cubicBezTo>
                    <a:pt x="242" y="1"/>
                    <a:pt x="242" y="1"/>
                    <a:pt x="232" y="1"/>
                  </a:cubicBezTo>
                  <a:lnTo>
                    <a:pt x="203" y="1"/>
                  </a:lnTo>
                  <a:cubicBezTo>
                    <a:pt x="203" y="1"/>
                    <a:pt x="194" y="1"/>
                    <a:pt x="194" y="1"/>
                  </a:cubicBezTo>
                  <a:cubicBezTo>
                    <a:pt x="184" y="1"/>
                    <a:pt x="184" y="1"/>
                    <a:pt x="174" y="1"/>
                  </a:cubicBezTo>
                  <a:lnTo>
                    <a:pt x="10" y="136"/>
                  </a:lnTo>
                  <a:cubicBezTo>
                    <a:pt x="1" y="136"/>
                    <a:pt x="1" y="146"/>
                    <a:pt x="1" y="146"/>
                  </a:cubicBezTo>
                  <a:cubicBezTo>
                    <a:pt x="1" y="155"/>
                    <a:pt x="1" y="165"/>
                    <a:pt x="1" y="165"/>
                  </a:cubicBezTo>
                  <a:lnTo>
                    <a:pt x="20" y="194"/>
                  </a:lnTo>
                  <a:cubicBezTo>
                    <a:pt x="30" y="194"/>
                    <a:pt x="30" y="194"/>
                    <a:pt x="39" y="194"/>
                  </a:cubicBezTo>
                  <a:cubicBezTo>
                    <a:pt x="39" y="194"/>
                    <a:pt x="49" y="194"/>
                    <a:pt x="49" y="194"/>
                  </a:cubicBezTo>
                  <a:lnTo>
                    <a:pt x="184" y="97"/>
                  </a:lnTo>
                  <a:lnTo>
                    <a:pt x="184" y="532"/>
                  </a:lnTo>
                  <a:cubicBezTo>
                    <a:pt x="184" y="542"/>
                    <a:pt x="184" y="542"/>
                    <a:pt x="184" y="551"/>
                  </a:cubicBezTo>
                  <a:cubicBezTo>
                    <a:pt x="194" y="551"/>
                    <a:pt x="194" y="551"/>
                    <a:pt x="203" y="551"/>
                  </a:cubicBezTo>
                  <a:lnTo>
                    <a:pt x="232" y="551"/>
                  </a:lnTo>
                  <a:cubicBezTo>
                    <a:pt x="242" y="551"/>
                    <a:pt x="242" y="551"/>
                    <a:pt x="252" y="551"/>
                  </a:cubicBezTo>
                  <a:cubicBezTo>
                    <a:pt x="252" y="542"/>
                    <a:pt x="261" y="542"/>
                    <a:pt x="261" y="532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988463" y="2384775"/>
              <a:ext cx="6800" cy="1725"/>
            </a:xfrm>
            <a:custGeom>
              <a:avLst/>
              <a:gdLst/>
              <a:ahLst/>
              <a:cxnLst/>
              <a:rect l="l" t="t" r="r" b="b"/>
              <a:pathLst>
                <a:path w="272" h="69" fill="none" extrusionOk="0">
                  <a:moveTo>
                    <a:pt x="252" y="68"/>
                  </a:moveTo>
                  <a:cubicBezTo>
                    <a:pt x="262" y="68"/>
                    <a:pt x="262" y="68"/>
                    <a:pt x="271" y="58"/>
                  </a:cubicBezTo>
                  <a:cubicBezTo>
                    <a:pt x="271" y="58"/>
                    <a:pt x="271" y="49"/>
                    <a:pt x="271" y="49"/>
                  </a:cubicBezTo>
                  <a:lnTo>
                    <a:pt x="271" y="20"/>
                  </a:lnTo>
                  <a:cubicBezTo>
                    <a:pt x="271" y="10"/>
                    <a:pt x="271" y="10"/>
                    <a:pt x="271" y="0"/>
                  </a:cubicBezTo>
                  <a:cubicBezTo>
                    <a:pt x="262" y="0"/>
                    <a:pt x="262" y="0"/>
                    <a:pt x="252" y="0"/>
                  </a:cubicBezTo>
                  <a:lnTo>
                    <a:pt x="20" y="0"/>
                  </a:lnTo>
                  <a:cubicBezTo>
                    <a:pt x="10" y="0"/>
                    <a:pt x="10" y="0"/>
                    <a:pt x="1" y="0"/>
                  </a:cubicBezTo>
                  <a:cubicBezTo>
                    <a:pt x="1" y="10"/>
                    <a:pt x="1" y="10"/>
                    <a:pt x="1" y="20"/>
                  </a:cubicBezTo>
                  <a:lnTo>
                    <a:pt x="1" y="49"/>
                  </a:lnTo>
                  <a:cubicBezTo>
                    <a:pt x="1" y="49"/>
                    <a:pt x="1" y="58"/>
                    <a:pt x="1" y="58"/>
                  </a:cubicBezTo>
                  <a:cubicBezTo>
                    <a:pt x="10" y="68"/>
                    <a:pt x="10" y="68"/>
                    <a:pt x="20" y="68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988238" y="2581875"/>
              <a:ext cx="10150" cy="14525"/>
            </a:xfrm>
            <a:custGeom>
              <a:avLst/>
              <a:gdLst/>
              <a:ahLst/>
              <a:cxnLst/>
              <a:rect l="l" t="t" r="r" b="b"/>
              <a:pathLst>
                <a:path w="406" h="58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68"/>
                  </a:cubicBezTo>
                  <a:cubicBezTo>
                    <a:pt x="338" y="4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49"/>
                    <a:pt x="48" y="68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65"/>
                    <a:pt x="0" y="194"/>
                    <a:pt x="0" y="223"/>
                  </a:cubicBezTo>
                  <a:cubicBezTo>
                    <a:pt x="0" y="252"/>
                    <a:pt x="0" y="271"/>
                    <a:pt x="0" y="290"/>
                  </a:cubicBezTo>
                  <a:cubicBezTo>
                    <a:pt x="0" y="310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74"/>
                    <a:pt x="39" y="493"/>
                    <a:pt x="48" y="513"/>
                  </a:cubicBezTo>
                  <a:cubicBezTo>
                    <a:pt x="68" y="532"/>
                    <a:pt x="87" y="551"/>
                    <a:pt x="116" y="561"/>
                  </a:cubicBezTo>
                  <a:cubicBezTo>
                    <a:pt x="135" y="571"/>
                    <a:pt x="164" y="580"/>
                    <a:pt x="203" y="580"/>
                  </a:cubicBezTo>
                  <a:cubicBezTo>
                    <a:pt x="242" y="580"/>
                    <a:pt x="271" y="571"/>
                    <a:pt x="290" y="561"/>
                  </a:cubicBezTo>
                  <a:cubicBezTo>
                    <a:pt x="319" y="551"/>
                    <a:pt x="338" y="532"/>
                    <a:pt x="358" y="513"/>
                  </a:cubicBezTo>
                  <a:cubicBezTo>
                    <a:pt x="377" y="493"/>
                    <a:pt x="387" y="47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10"/>
                    <a:pt x="406" y="290"/>
                  </a:cubicBezTo>
                  <a:cubicBezTo>
                    <a:pt x="406" y="271"/>
                    <a:pt x="406" y="252"/>
                    <a:pt x="406" y="223"/>
                  </a:cubicBezTo>
                  <a:cubicBezTo>
                    <a:pt x="406" y="194"/>
                    <a:pt x="396" y="165"/>
                    <a:pt x="396" y="136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52"/>
                    <a:pt x="77" y="223"/>
                  </a:cubicBezTo>
                  <a:cubicBezTo>
                    <a:pt x="77" y="174"/>
                    <a:pt x="87" y="136"/>
                    <a:pt x="106" y="117"/>
                  </a:cubicBezTo>
                  <a:cubicBezTo>
                    <a:pt x="135" y="88"/>
                    <a:pt x="164" y="78"/>
                    <a:pt x="203" y="78"/>
                  </a:cubicBezTo>
                  <a:cubicBezTo>
                    <a:pt x="242" y="78"/>
                    <a:pt x="280" y="88"/>
                    <a:pt x="300" y="117"/>
                  </a:cubicBezTo>
                  <a:cubicBezTo>
                    <a:pt x="319" y="136"/>
                    <a:pt x="329" y="174"/>
                    <a:pt x="329" y="223"/>
                  </a:cubicBezTo>
                  <a:cubicBezTo>
                    <a:pt x="329" y="252"/>
                    <a:pt x="329" y="271"/>
                    <a:pt x="329" y="290"/>
                  </a:cubicBezTo>
                  <a:cubicBezTo>
                    <a:pt x="329" y="310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10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000538" y="2581875"/>
              <a:ext cx="9700" cy="14275"/>
            </a:xfrm>
            <a:custGeom>
              <a:avLst/>
              <a:gdLst/>
              <a:ahLst/>
              <a:cxnLst/>
              <a:rect l="l" t="t" r="r" b="b"/>
              <a:pathLst>
                <a:path w="388" h="571" fill="none" extrusionOk="0">
                  <a:moveTo>
                    <a:pt x="20" y="484"/>
                  </a:moveTo>
                  <a:cubicBezTo>
                    <a:pt x="11" y="493"/>
                    <a:pt x="11" y="503"/>
                    <a:pt x="1" y="503"/>
                  </a:cubicBezTo>
                  <a:cubicBezTo>
                    <a:pt x="1" y="503"/>
                    <a:pt x="1" y="513"/>
                    <a:pt x="1" y="522"/>
                  </a:cubicBezTo>
                  <a:lnTo>
                    <a:pt x="1" y="542"/>
                  </a:lnTo>
                  <a:cubicBezTo>
                    <a:pt x="1" y="551"/>
                    <a:pt x="1" y="561"/>
                    <a:pt x="11" y="561"/>
                  </a:cubicBezTo>
                  <a:cubicBezTo>
                    <a:pt x="11" y="561"/>
                    <a:pt x="20" y="571"/>
                    <a:pt x="20" y="571"/>
                  </a:cubicBezTo>
                  <a:lnTo>
                    <a:pt x="368" y="571"/>
                  </a:lnTo>
                  <a:cubicBezTo>
                    <a:pt x="368" y="571"/>
                    <a:pt x="378" y="561"/>
                    <a:pt x="378" y="561"/>
                  </a:cubicBezTo>
                  <a:cubicBezTo>
                    <a:pt x="387" y="561"/>
                    <a:pt x="387" y="551"/>
                    <a:pt x="387" y="542"/>
                  </a:cubicBezTo>
                  <a:lnTo>
                    <a:pt x="387" y="522"/>
                  </a:lnTo>
                  <a:cubicBezTo>
                    <a:pt x="387" y="513"/>
                    <a:pt x="387" y="503"/>
                    <a:pt x="378" y="503"/>
                  </a:cubicBezTo>
                  <a:cubicBezTo>
                    <a:pt x="378" y="503"/>
                    <a:pt x="368" y="493"/>
                    <a:pt x="368" y="493"/>
                  </a:cubicBezTo>
                  <a:lnTo>
                    <a:pt x="117" y="493"/>
                  </a:lnTo>
                  <a:lnTo>
                    <a:pt x="300" y="329"/>
                  </a:lnTo>
                  <a:cubicBezTo>
                    <a:pt x="310" y="319"/>
                    <a:pt x="320" y="310"/>
                    <a:pt x="329" y="300"/>
                  </a:cubicBezTo>
                  <a:cubicBezTo>
                    <a:pt x="339" y="281"/>
                    <a:pt x="349" y="271"/>
                    <a:pt x="358" y="261"/>
                  </a:cubicBezTo>
                  <a:cubicBezTo>
                    <a:pt x="358" y="252"/>
                    <a:pt x="368" y="232"/>
                    <a:pt x="368" y="223"/>
                  </a:cubicBezTo>
                  <a:cubicBezTo>
                    <a:pt x="368" y="203"/>
                    <a:pt x="378" y="194"/>
                    <a:pt x="378" y="174"/>
                  </a:cubicBezTo>
                  <a:cubicBezTo>
                    <a:pt x="378" y="155"/>
                    <a:pt x="368" y="126"/>
                    <a:pt x="358" y="107"/>
                  </a:cubicBezTo>
                  <a:cubicBezTo>
                    <a:pt x="358" y="88"/>
                    <a:pt x="339" y="68"/>
                    <a:pt x="329" y="59"/>
                  </a:cubicBezTo>
                  <a:cubicBezTo>
                    <a:pt x="310" y="39"/>
                    <a:pt x="291" y="30"/>
                    <a:pt x="271" y="20"/>
                  </a:cubicBezTo>
                  <a:cubicBezTo>
                    <a:pt x="252" y="10"/>
                    <a:pt x="223" y="1"/>
                    <a:pt x="194" y="1"/>
                  </a:cubicBezTo>
                  <a:cubicBezTo>
                    <a:pt x="165" y="1"/>
                    <a:pt x="136" y="10"/>
                    <a:pt x="117" y="20"/>
                  </a:cubicBezTo>
                  <a:cubicBezTo>
                    <a:pt x="98" y="30"/>
                    <a:pt x="78" y="49"/>
                    <a:pt x="59" y="59"/>
                  </a:cubicBezTo>
                  <a:cubicBezTo>
                    <a:pt x="40" y="78"/>
                    <a:pt x="30" y="97"/>
                    <a:pt x="20" y="117"/>
                  </a:cubicBezTo>
                  <a:cubicBezTo>
                    <a:pt x="11" y="136"/>
                    <a:pt x="11" y="155"/>
                    <a:pt x="11" y="17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20" y="194"/>
                    <a:pt x="20" y="194"/>
                    <a:pt x="30" y="194"/>
                  </a:cubicBezTo>
                  <a:lnTo>
                    <a:pt x="59" y="194"/>
                  </a:lnTo>
                  <a:cubicBezTo>
                    <a:pt x="69" y="194"/>
                    <a:pt x="69" y="194"/>
                    <a:pt x="78" y="184"/>
                  </a:cubicBezTo>
                  <a:cubicBezTo>
                    <a:pt x="78" y="184"/>
                    <a:pt x="78" y="184"/>
                    <a:pt x="88" y="174"/>
                  </a:cubicBezTo>
                  <a:cubicBezTo>
                    <a:pt x="88" y="165"/>
                    <a:pt x="88" y="145"/>
                    <a:pt x="98" y="136"/>
                  </a:cubicBezTo>
                  <a:cubicBezTo>
                    <a:pt x="98" y="126"/>
                    <a:pt x="107" y="117"/>
                    <a:pt x="117" y="107"/>
                  </a:cubicBezTo>
                  <a:cubicBezTo>
                    <a:pt x="126" y="97"/>
                    <a:pt x="136" y="88"/>
                    <a:pt x="146" y="88"/>
                  </a:cubicBezTo>
                  <a:cubicBezTo>
                    <a:pt x="165" y="78"/>
                    <a:pt x="175" y="78"/>
                    <a:pt x="194" y="78"/>
                  </a:cubicBezTo>
                  <a:cubicBezTo>
                    <a:pt x="233" y="78"/>
                    <a:pt x="262" y="88"/>
                    <a:pt x="271" y="107"/>
                  </a:cubicBezTo>
                  <a:cubicBezTo>
                    <a:pt x="291" y="126"/>
                    <a:pt x="300" y="145"/>
                    <a:pt x="300" y="174"/>
                  </a:cubicBezTo>
                  <a:cubicBezTo>
                    <a:pt x="300" y="194"/>
                    <a:pt x="291" y="213"/>
                    <a:pt x="291" y="232"/>
                  </a:cubicBezTo>
                  <a:cubicBezTo>
                    <a:pt x="281" y="252"/>
                    <a:pt x="271" y="261"/>
                    <a:pt x="252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988238" y="2786475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5"/>
                  </a:moveTo>
                  <a:cubicBezTo>
                    <a:pt x="387" y="106"/>
                    <a:pt x="377" y="87"/>
                    <a:pt x="358" y="68"/>
                  </a:cubicBezTo>
                  <a:cubicBezTo>
                    <a:pt x="338" y="48"/>
                    <a:pt x="319" y="29"/>
                    <a:pt x="290" y="19"/>
                  </a:cubicBezTo>
                  <a:cubicBezTo>
                    <a:pt x="271" y="10"/>
                    <a:pt x="242" y="0"/>
                    <a:pt x="203" y="0"/>
                  </a:cubicBezTo>
                  <a:cubicBezTo>
                    <a:pt x="164" y="0"/>
                    <a:pt x="135" y="10"/>
                    <a:pt x="116" y="19"/>
                  </a:cubicBezTo>
                  <a:cubicBezTo>
                    <a:pt x="87" y="29"/>
                    <a:pt x="68" y="48"/>
                    <a:pt x="48" y="68"/>
                  </a:cubicBezTo>
                  <a:cubicBezTo>
                    <a:pt x="39" y="87"/>
                    <a:pt x="19" y="106"/>
                    <a:pt x="19" y="135"/>
                  </a:cubicBezTo>
                  <a:cubicBezTo>
                    <a:pt x="10" y="164"/>
                    <a:pt x="0" y="193"/>
                    <a:pt x="0" y="222"/>
                  </a:cubicBezTo>
                  <a:cubicBezTo>
                    <a:pt x="0" y="242"/>
                    <a:pt x="0" y="271"/>
                    <a:pt x="0" y="290"/>
                  </a:cubicBezTo>
                  <a:cubicBezTo>
                    <a:pt x="0" y="309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64"/>
                    <a:pt x="39" y="493"/>
                    <a:pt x="48" y="512"/>
                  </a:cubicBezTo>
                  <a:cubicBezTo>
                    <a:pt x="68" y="532"/>
                    <a:pt x="87" y="541"/>
                    <a:pt x="116" y="561"/>
                  </a:cubicBezTo>
                  <a:cubicBezTo>
                    <a:pt x="135" y="570"/>
                    <a:pt x="164" y="570"/>
                    <a:pt x="203" y="570"/>
                  </a:cubicBezTo>
                  <a:cubicBezTo>
                    <a:pt x="242" y="570"/>
                    <a:pt x="271" y="570"/>
                    <a:pt x="290" y="561"/>
                  </a:cubicBezTo>
                  <a:cubicBezTo>
                    <a:pt x="319" y="541"/>
                    <a:pt x="338" y="532"/>
                    <a:pt x="358" y="512"/>
                  </a:cubicBezTo>
                  <a:cubicBezTo>
                    <a:pt x="377" y="493"/>
                    <a:pt x="387" y="46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09"/>
                    <a:pt x="406" y="290"/>
                  </a:cubicBezTo>
                  <a:cubicBezTo>
                    <a:pt x="406" y="271"/>
                    <a:pt x="406" y="242"/>
                    <a:pt x="406" y="222"/>
                  </a:cubicBezTo>
                  <a:cubicBezTo>
                    <a:pt x="406" y="193"/>
                    <a:pt x="396" y="164"/>
                    <a:pt x="396" y="135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42"/>
                    <a:pt x="77" y="222"/>
                  </a:cubicBezTo>
                  <a:cubicBezTo>
                    <a:pt x="77" y="174"/>
                    <a:pt x="87" y="135"/>
                    <a:pt x="106" y="106"/>
                  </a:cubicBezTo>
                  <a:cubicBezTo>
                    <a:pt x="135" y="87"/>
                    <a:pt x="164" y="77"/>
                    <a:pt x="203" y="77"/>
                  </a:cubicBezTo>
                  <a:cubicBezTo>
                    <a:pt x="242" y="77"/>
                    <a:pt x="280" y="87"/>
                    <a:pt x="300" y="106"/>
                  </a:cubicBezTo>
                  <a:cubicBezTo>
                    <a:pt x="319" y="135"/>
                    <a:pt x="329" y="174"/>
                    <a:pt x="329" y="222"/>
                  </a:cubicBezTo>
                  <a:cubicBezTo>
                    <a:pt x="329" y="242"/>
                    <a:pt x="329" y="271"/>
                    <a:pt x="329" y="290"/>
                  </a:cubicBezTo>
                  <a:cubicBezTo>
                    <a:pt x="329" y="309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09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000313" y="2786700"/>
              <a:ext cx="10175" cy="14050"/>
            </a:xfrm>
            <a:custGeom>
              <a:avLst/>
              <a:gdLst/>
              <a:ahLst/>
              <a:cxnLst/>
              <a:rect l="l" t="t" r="r" b="b"/>
              <a:pathLst>
                <a:path w="407" h="562" fill="none" extrusionOk="0">
                  <a:moveTo>
                    <a:pt x="68" y="407"/>
                  </a:moveTo>
                  <a:cubicBezTo>
                    <a:pt x="68" y="407"/>
                    <a:pt x="68" y="407"/>
                    <a:pt x="58" y="407"/>
                  </a:cubicBezTo>
                  <a:lnTo>
                    <a:pt x="20" y="407"/>
                  </a:lnTo>
                  <a:cubicBezTo>
                    <a:pt x="20" y="407"/>
                    <a:pt x="10" y="407"/>
                    <a:pt x="10" y="407"/>
                  </a:cubicBezTo>
                  <a:cubicBezTo>
                    <a:pt x="10" y="416"/>
                    <a:pt x="0" y="416"/>
                    <a:pt x="0" y="426"/>
                  </a:cubicBezTo>
                  <a:cubicBezTo>
                    <a:pt x="10" y="436"/>
                    <a:pt x="10" y="455"/>
                    <a:pt x="20" y="474"/>
                  </a:cubicBezTo>
                  <a:cubicBezTo>
                    <a:pt x="29" y="494"/>
                    <a:pt x="39" y="503"/>
                    <a:pt x="58" y="523"/>
                  </a:cubicBezTo>
                  <a:cubicBezTo>
                    <a:pt x="68" y="532"/>
                    <a:pt x="97" y="542"/>
                    <a:pt x="116" y="552"/>
                  </a:cubicBezTo>
                  <a:cubicBezTo>
                    <a:pt x="145" y="561"/>
                    <a:pt x="174" y="561"/>
                    <a:pt x="213" y="561"/>
                  </a:cubicBezTo>
                  <a:cubicBezTo>
                    <a:pt x="232" y="561"/>
                    <a:pt x="261" y="561"/>
                    <a:pt x="290" y="552"/>
                  </a:cubicBezTo>
                  <a:cubicBezTo>
                    <a:pt x="309" y="542"/>
                    <a:pt x="329" y="532"/>
                    <a:pt x="348" y="523"/>
                  </a:cubicBezTo>
                  <a:cubicBezTo>
                    <a:pt x="367" y="503"/>
                    <a:pt x="377" y="484"/>
                    <a:pt x="387" y="465"/>
                  </a:cubicBezTo>
                  <a:cubicBezTo>
                    <a:pt x="406" y="445"/>
                    <a:pt x="406" y="416"/>
                    <a:pt x="406" y="387"/>
                  </a:cubicBezTo>
                  <a:cubicBezTo>
                    <a:pt x="406" y="368"/>
                    <a:pt x="406" y="349"/>
                    <a:pt x="396" y="329"/>
                  </a:cubicBezTo>
                  <a:cubicBezTo>
                    <a:pt x="387" y="300"/>
                    <a:pt x="377" y="291"/>
                    <a:pt x="358" y="271"/>
                  </a:cubicBezTo>
                  <a:cubicBezTo>
                    <a:pt x="338" y="262"/>
                    <a:pt x="319" y="252"/>
                    <a:pt x="300" y="242"/>
                  </a:cubicBezTo>
                  <a:cubicBezTo>
                    <a:pt x="280" y="233"/>
                    <a:pt x="251" y="233"/>
                    <a:pt x="232" y="233"/>
                  </a:cubicBezTo>
                  <a:lnTo>
                    <a:pt x="367" y="78"/>
                  </a:lnTo>
                  <a:cubicBezTo>
                    <a:pt x="377" y="78"/>
                    <a:pt x="377" y="68"/>
                    <a:pt x="377" y="68"/>
                  </a:cubicBezTo>
                  <a:cubicBezTo>
                    <a:pt x="387" y="59"/>
                    <a:pt x="387" y="59"/>
                    <a:pt x="387" y="49"/>
                  </a:cubicBezTo>
                  <a:lnTo>
                    <a:pt x="387" y="20"/>
                  </a:lnTo>
                  <a:cubicBezTo>
                    <a:pt x="387" y="20"/>
                    <a:pt x="377" y="10"/>
                    <a:pt x="377" y="10"/>
                  </a:cubicBezTo>
                  <a:cubicBezTo>
                    <a:pt x="377" y="1"/>
                    <a:pt x="367" y="1"/>
                    <a:pt x="358" y="1"/>
                  </a:cubicBezTo>
                  <a:lnTo>
                    <a:pt x="49" y="1"/>
                  </a:lnTo>
                  <a:cubicBezTo>
                    <a:pt x="49" y="1"/>
                    <a:pt x="39" y="1"/>
                    <a:pt x="39" y="10"/>
                  </a:cubicBezTo>
                  <a:cubicBezTo>
                    <a:pt x="29" y="10"/>
                    <a:pt x="29" y="20"/>
                    <a:pt x="29" y="20"/>
                  </a:cubicBezTo>
                  <a:lnTo>
                    <a:pt x="29" y="49"/>
                  </a:lnTo>
                  <a:cubicBezTo>
                    <a:pt x="29" y="59"/>
                    <a:pt x="29" y="59"/>
                    <a:pt x="39" y="68"/>
                  </a:cubicBezTo>
                  <a:cubicBezTo>
                    <a:pt x="39" y="68"/>
                    <a:pt x="49" y="68"/>
                    <a:pt x="49" y="68"/>
                  </a:cubicBezTo>
                  <a:lnTo>
                    <a:pt x="280" y="68"/>
                  </a:lnTo>
                  <a:lnTo>
                    <a:pt x="135" y="223"/>
                  </a:lnTo>
                  <a:cubicBezTo>
                    <a:pt x="135" y="233"/>
                    <a:pt x="126" y="233"/>
                    <a:pt x="126" y="233"/>
                  </a:cubicBezTo>
                  <a:cubicBezTo>
                    <a:pt x="126" y="242"/>
                    <a:pt x="126" y="242"/>
                    <a:pt x="126" y="252"/>
                  </a:cubicBezTo>
                  <a:lnTo>
                    <a:pt x="126" y="281"/>
                  </a:lnTo>
                  <a:cubicBezTo>
                    <a:pt x="126" y="281"/>
                    <a:pt x="126" y="291"/>
                    <a:pt x="126" y="291"/>
                  </a:cubicBezTo>
                  <a:cubicBezTo>
                    <a:pt x="135" y="300"/>
                    <a:pt x="135" y="300"/>
                    <a:pt x="145" y="300"/>
                  </a:cubicBezTo>
                  <a:lnTo>
                    <a:pt x="213" y="300"/>
                  </a:lnTo>
                  <a:cubicBezTo>
                    <a:pt x="222" y="300"/>
                    <a:pt x="242" y="300"/>
                    <a:pt x="261" y="300"/>
                  </a:cubicBezTo>
                  <a:cubicBezTo>
                    <a:pt x="271" y="310"/>
                    <a:pt x="290" y="310"/>
                    <a:pt x="300" y="320"/>
                  </a:cubicBezTo>
                  <a:cubicBezTo>
                    <a:pt x="309" y="329"/>
                    <a:pt x="319" y="339"/>
                    <a:pt x="319" y="349"/>
                  </a:cubicBezTo>
                  <a:cubicBezTo>
                    <a:pt x="329" y="358"/>
                    <a:pt x="329" y="378"/>
                    <a:pt x="329" y="387"/>
                  </a:cubicBezTo>
                  <a:cubicBezTo>
                    <a:pt x="329" y="407"/>
                    <a:pt x="329" y="426"/>
                    <a:pt x="319" y="436"/>
                  </a:cubicBezTo>
                  <a:cubicBezTo>
                    <a:pt x="319" y="445"/>
                    <a:pt x="309" y="455"/>
                    <a:pt x="300" y="465"/>
                  </a:cubicBezTo>
                  <a:cubicBezTo>
                    <a:pt x="280" y="474"/>
                    <a:pt x="271" y="484"/>
                    <a:pt x="261" y="484"/>
                  </a:cubicBezTo>
                  <a:cubicBezTo>
                    <a:pt x="242" y="494"/>
                    <a:pt x="222" y="494"/>
                    <a:pt x="213" y="494"/>
                  </a:cubicBezTo>
                  <a:cubicBezTo>
                    <a:pt x="184" y="494"/>
                    <a:pt x="164" y="494"/>
                    <a:pt x="145" y="484"/>
                  </a:cubicBezTo>
                  <a:cubicBezTo>
                    <a:pt x="135" y="484"/>
                    <a:pt x="126" y="474"/>
                    <a:pt x="116" y="474"/>
                  </a:cubicBezTo>
                  <a:cubicBezTo>
                    <a:pt x="107" y="465"/>
                    <a:pt x="97" y="455"/>
                    <a:pt x="87" y="445"/>
                  </a:cubicBezTo>
                  <a:cubicBezTo>
                    <a:pt x="87" y="436"/>
                    <a:pt x="78" y="426"/>
                    <a:pt x="78" y="426"/>
                  </a:cubicBezTo>
                  <a:cubicBezTo>
                    <a:pt x="78" y="416"/>
                    <a:pt x="78" y="416"/>
                    <a:pt x="68" y="407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88238" y="2991050"/>
              <a:ext cx="10150" cy="14275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59"/>
                  </a:cubicBezTo>
                  <a:cubicBezTo>
                    <a:pt x="338" y="3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39"/>
                    <a:pt x="48" y="59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55"/>
                    <a:pt x="0" y="184"/>
                    <a:pt x="0" y="223"/>
                  </a:cubicBezTo>
                  <a:cubicBezTo>
                    <a:pt x="0" y="242"/>
                    <a:pt x="0" y="262"/>
                    <a:pt x="0" y="281"/>
                  </a:cubicBezTo>
                  <a:cubicBezTo>
                    <a:pt x="0" y="310"/>
                    <a:pt x="0" y="329"/>
                    <a:pt x="0" y="349"/>
                  </a:cubicBezTo>
                  <a:cubicBezTo>
                    <a:pt x="0" y="387"/>
                    <a:pt x="10" y="416"/>
                    <a:pt x="19" y="436"/>
                  </a:cubicBezTo>
                  <a:cubicBezTo>
                    <a:pt x="19" y="465"/>
                    <a:pt x="39" y="484"/>
                    <a:pt x="48" y="513"/>
                  </a:cubicBezTo>
                  <a:cubicBezTo>
                    <a:pt x="68" y="532"/>
                    <a:pt x="87" y="542"/>
                    <a:pt x="116" y="552"/>
                  </a:cubicBezTo>
                  <a:cubicBezTo>
                    <a:pt x="135" y="561"/>
                    <a:pt x="164" y="571"/>
                    <a:pt x="203" y="571"/>
                  </a:cubicBezTo>
                  <a:cubicBezTo>
                    <a:pt x="242" y="571"/>
                    <a:pt x="271" y="561"/>
                    <a:pt x="290" y="552"/>
                  </a:cubicBezTo>
                  <a:cubicBezTo>
                    <a:pt x="319" y="542"/>
                    <a:pt x="338" y="532"/>
                    <a:pt x="358" y="513"/>
                  </a:cubicBezTo>
                  <a:cubicBezTo>
                    <a:pt x="377" y="484"/>
                    <a:pt x="387" y="465"/>
                    <a:pt x="396" y="436"/>
                  </a:cubicBezTo>
                  <a:cubicBezTo>
                    <a:pt x="396" y="416"/>
                    <a:pt x="406" y="387"/>
                    <a:pt x="406" y="349"/>
                  </a:cubicBezTo>
                  <a:cubicBezTo>
                    <a:pt x="406" y="329"/>
                    <a:pt x="406" y="310"/>
                    <a:pt x="406" y="281"/>
                  </a:cubicBezTo>
                  <a:cubicBezTo>
                    <a:pt x="406" y="262"/>
                    <a:pt x="406" y="242"/>
                    <a:pt x="406" y="223"/>
                  </a:cubicBezTo>
                  <a:cubicBezTo>
                    <a:pt x="406" y="184"/>
                    <a:pt x="396" y="155"/>
                    <a:pt x="396" y="136"/>
                  </a:cubicBezTo>
                  <a:close/>
                  <a:moveTo>
                    <a:pt x="77" y="281"/>
                  </a:moveTo>
                  <a:cubicBezTo>
                    <a:pt x="77" y="262"/>
                    <a:pt x="77" y="242"/>
                    <a:pt x="77" y="223"/>
                  </a:cubicBezTo>
                  <a:cubicBezTo>
                    <a:pt x="77" y="165"/>
                    <a:pt x="87" y="136"/>
                    <a:pt x="106" y="107"/>
                  </a:cubicBezTo>
                  <a:cubicBezTo>
                    <a:pt x="135" y="88"/>
                    <a:pt x="164" y="68"/>
                    <a:pt x="203" y="68"/>
                  </a:cubicBezTo>
                  <a:cubicBezTo>
                    <a:pt x="242" y="68"/>
                    <a:pt x="280" y="88"/>
                    <a:pt x="300" y="107"/>
                  </a:cubicBezTo>
                  <a:cubicBezTo>
                    <a:pt x="319" y="136"/>
                    <a:pt x="329" y="165"/>
                    <a:pt x="329" y="223"/>
                  </a:cubicBezTo>
                  <a:cubicBezTo>
                    <a:pt x="329" y="242"/>
                    <a:pt x="329" y="262"/>
                    <a:pt x="329" y="281"/>
                  </a:cubicBezTo>
                  <a:cubicBezTo>
                    <a:pt x="329" y="310"/>
                    <a:pt x="329" y="329"/>
                    <a:pt x="329" y="349"/>
                  </a:cubicBezTo>
                  <a:cubicBezTo>
                    <a:pt x="329" y="407"/>
                    <a:pt x="319" y="436"/>
                    <a:pt x="300" y="465"/>
                  </a:cubicBezTo>
                  <a:cubicBezTo>
                    <a:pt x="280" y="484"/>
                    <a:pt x="242" y="503"/>
                    <a:pt x="203" y="503"/>
                  </a:cubicBezTo>
                  <a:cubicBezTo>
                    <a:pt x="164" y="503"/>
                    <a:pt x="135" y="484"/>
                    <a:pt x="106" y="465"/>
                  </a:cubicBezTo>
                  <a:cubicBezTo>
                    <a:pt x="87" y="436"/>
                    <a:pt x="77" y="407"/>
                    <a:pt x="77" y="349"/>
                  </a:cubicBezTo>
                  <a:cubicBezTo>
                    <a:pt x="77" y="329"/>
                    <a:pt x="77" y="310"/>
                    <a:pt x="77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1000063" y="2991300"/>
              <a:ext cx="10900" cy="13800"/>
            </a:xfrm>
            <a:custGeom>
              <a:avLst/>
              <a:gdLst/>
              <a:ahLst/>
              <a:cxnLst/>
              <a:rect l="l" t="t" r="r" b="b"/>
              <a:pathLst>
                <a:path w="436" h="552" fill="none" extrusionOk="0">
                  <a:moveTo>
                    <a:pt x="329" y="551"/>
                  </a:moveTo>
                  <a:cubicBezTo>
                    <a:pt x="339" y="551"/>
                    <a:pt x="339" y="551"/>
                    <a:pt x="348" y="551"/>
                  </a:cubicBezTo>
                  <a:cubicBezTo>
                    <a:pt x="348" y="542"/>
                    <a:pt x="348" y="542"/>
                    <a:pt x="348" y="532"/>
                  </a:cubicBezTo>
                  <a:lnTo>
                    <a:pt x="348" y="426"/>
                  </a:lnTo>
                  <a:lnTo>
                    <a:pt x="416" y="426"/>
                  </a:lnTo>
                  <a:cubicBezTo>
                    <a:pt x="426" y="426"/>
                    <a:pt x="426" y="416"/>
                    <a:pt x="435" y="416"/>
                  </a:cubicBezTo>
                  <a:cubicBezTo>
                    <a:pt x="435" y="416"/>
                    <a:pt x="435" y="406"/>
                    <a:pt x="435" y="397"/>
                  </a:cubicBezTo>
                  <a:lnTo>
                    <a:pt x="435" y="368"/>
                  </a:lnTo>
                  <a:cubicBezTo>
                    <a:pt x="435" y="368"/>
                    <a:pt x="435" y="358"/>
                    <a:pt x="435" y="358"/>
                  </a:cubicBezTo>
                  <a:cubicBezTo>
                    <a:pt x="426" y="348"/>
                    <a:pt x="426" y="348"/>
                    <a:pt x="416" y="348"/>
                  </a:cubicBezTo>
                  <a:lnTo>
                    <a:pt x="348" y="348"/>
                  </a:lnTo>
                  <a:lnTo>
                    <a:pt x="348" y="20"/>
                  </a:lnTo>
                  <a:cubicBezTo>
                    <a:pt x="348" y="10"/>
                    <a:pt x="348" y="10"/>
                    <a:pt x="348" y="0"/>
                  </a:cubicBezTo>
                  <a:cubicBezTo>
                    <a:pt x="339" y="0"/>
                    <a:pt x="339" y="0"/>
                    <a:pt x="329" y="0"/>
                  </a:cubicBezTo>
                  <a:lnTo>
                    <a:pt x="300" y="0"/>
                  </a:lnTo>
                  <a:cubicBezTo>
                    <a:pt x="290" y="0"/>
                    <a:pt x="281" y="0"/>
                    <a:pt x="281" y="0"/>
                  </a:cubicBezTo>
                  <a:cubicBezTo>
                    <a:pt x="271" y="10"/>
                    <a:pt x="271" y="10"/>
                    <a:pt x="271" y="20"/>
                  </a:cubicBezTo>
                  <a:lnTo>
                    <a:pt x="20" y="348"/>
                  </a:lnTo>
                  <a:cubicBezTo>
                    <a:pt x="10" y="348"/>
                    <a:pt x="10" y="358"/>
                    <a:pt x="10" y="358"/>
                  </a:cubicBezTo>
                  <a:cubicBezTo>
                    <a:pt x="10" y="368"/>
                    <a:pt x="1" y="368"/>
                    <a:pt x="1" y="368"/>
                  </a:cubicBezTo>
                  <a:lnTo>
                    <a:pt x="1" y="397"/>
                  </a:lnTo>
                  <a:cubicBezTo>
                    <a:pt x="1" y="406"/>
                    <a:pt x="10" y="416"/>
                    <a:pt x="10" y="416"/>
                  </a:cubicBezTo>
                  <a:cubicBezTo>
                    <a:pt x="20" y="416"/>
                    <a:pt x="20" y="426"/>
                    <a:pt x="30" y="426"/>
                  </a:cubicBezTo>
                  <a:lnTo>
                    <a:pt x="271" y="426"/>
                  </a:lnTo>
                  <a:lnTo>
                    <a:pt x="271" y="532"/>
                  </a:lnTo>
                  <a:cubicBezTo>
                    <a:pt x="271" y="542"/>
                    <a:pt x="281" y="542"/>
                    <a:pt x="281" y="551"/>
                  </a:cubicBezTo>
                  <a:cubicBezTo>
                    <a:pt x="290" y="551"/>
                    <a:pt x="290" y="551"/>
                    <a:pt x="300" y="551"/>
                  </a:cubicBezTo>
                  <a:close/>
                  <a:moveTo>
                    <a:pt x="107" y="348"/>
                  </a:moveTo>
                  <a:lnTo>
                    <a:pt x="271" y="126"/>
                  </a:lnTo>
                  <a:lnTo>
                    <a:pt x="271" y="348"/>
                  </a:ln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2" name="Google Shape;11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 txBox="1">
            <a:spLocks noGrp="1"/>
          </p:cNvSpPr>
          <p:nvPr>
            <p:ph type="title" hasCustomPrompt="1"/>
          </p:nvPr>
        </p:nvSpPr>
        <p:spPr>
          <a:xfrm>
            <a:off x="2524950" y="1599650"/>
            <a:ext cx="5922900" cy="1511100"/>
          </a:xfrm>
          <a:prstGeom prst="rect">
            <a:avLst/>
          </a:prstGeom>
          <a:effectLst>
            <a:outerShdw blurRad="414338" dist="38100" dir="5400000" algn="bl" rotWithShape="0">
              <a:schemeClr val="accent3">
                <a:alpha val="93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2524950" y="3193250"/>
            <a:ext cx="5922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2599075" y="539500"/>
            <a:ext cx="5994300" cy="4069200"/>
          </a:xfrm>
          <a:prstGeom prst="rect">
            <a:avLst/>
          </a:prstGeom>
          <a:noFill/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1"/>
          <p:cNvSpPr/>
          <p:nvPr/>
        </p:nvSpPr>
        <p:spPr>
          <a:xfrm>
            <a:off x="550475" y="539500"/>
            <a:ext cx="19809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7" name="Google Shape;11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9626" y="-299400"/>
            <a:ext cx="4076050" cy="3570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1"/>
          <p:cNvGrpSpPr/>
          <p:nvPr/>
        </p:nvGrpSpPr>
        <p:grpSpPr>
          <a:xfrm>
            <a:off x="1817752" y="2869116"/>
            <a:ext cx="84299" cy="1570799"/>
            <a:chOff x="2491581" y="-937089"/>
            <a:chExt cx="69975" cy="1303676"/>
          </a:xfrm>
        </p:grpSpPr>
        <p:sp>
          <p:nvSpPr>
            <p:cNvPr id="119" name="Google Shape;119;p11"/>
            <p:cNvSpPr/>
            <p:nvPr/>
          </p:nvSpPr>
          <p:spPr>
            <a:xfrm>
              <a:off x="2491581" y="-937089"/>
              <a:ext cx="31254" cy="44718"/>
            </a:xfrm>
            <a:custGeom>
              <a:avLst/>
              <a:gdLst/>
              <a:ahLst/>
              <a:cxnLst/>
              <a:rect l="l" t="t" r="r" b="b"/>
              <a:pathLst>
                <a:path w="406" h="58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68"/>
                  </a:cubicBezTo>
                  <a:cubicBezTo>
                    <a:pt x="338" y="4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49"/>
                    <a:pt x="48" y="68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65"/>
                    <a:pt x="0" y="194"/>
                    <a:pt x="0" y="223"/>
                  </a:cubicBezTo>
                  <a:cubicBezTo>
                    <a:pt x="0" y="252"/>
                    <a:pt x="0" y="271"/>
                    <a:pt x="0" y="290"/>
                  </a:cubicBezTo>
                  <a:cubicBezTo>
                    <a:pt x="0" y="310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74"/>
                    <a:pt x="39" y="493"/>
                    <a:pt x="48" y="513"/>
                  </a:cubicBezTo>
                  <a:cubicBezTo>
                    <a:pt x="68" y="532"/>
                    <a:pt x="87" y="551"/>
                    <a:pt x="116" y="561"/>
                  </a:cubicBezTo>
                  <a:cubicBezTo>
                    <a:pt x="135" y="571"/>
                    <a:pt x="164" y="580"/>
                    <a:pt x="203" y="580"/>
                  </a:cubicBezTo>
                  <a:cubicBezTo>
                    <a:pt x="242" y="580"/>
                    <a:pt x="271" y="571"/>
                    <a:pt x="290" y="561"/>
                  </a:cubicBezTo>
                  <a:cubicBezTo>
                    <a:pt x="319" y="551"/>
                    <a:pt x="338" y="532"/>
                    <a:pt x="358" y="513"/>
                  </a:cubicBezTo>
                  <a:cubicBezTo>
                    <a:pt x="377" y="493"/>
                    <a:pt x="387" y="47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10"/>
                    <a:pt x="406" y="290"/>
                  </a:cubicBezTo>
                  <a:cubicBezTo>
                    <a:pt x="406" y="271"/>
                    <a:pt x="406" y="252"/>
                    <a:pt x="406" y="223"/>
                  </a:cubicBezTo>
                  <a:cubicBezTo>
                    <a:pt x="406" y="194"/>
                    <a:pt x="396" y="165"/>
                    <a:pt x="396" y="136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52"/>
                    <a:pt x="77" y="223"/>
                  </a:cubicBezTo>
                  <a:cubicBezTo>
                    <a:pt x="77" y="174"/>
                    <a:pt x="87" y="136"/>
                    <a:pt x="106" y="117"/>
                  </a:cubicBezTo>
                  <a:cubicBezTo>
                    <a:pt x="135" y="88"/>
                    <a:pt x="164" y="78"/>
                    <a:pt x="203" y="78"/>
                  </a:cubicBezTo>
                  <a:cubicBezTo>
                    <a:pt x="242" y="78"/>
                    <a:pt x="280" y="88"/>
                    <a:pt x="300" y="117"/>
                  </a:cubicBezTo>
                  <a:cubicBezTo>
                    <a:pt x="319" y="136"/>
                    <a:pt x="329" y="174"/>
                    <a:pt x="329" y="223"/>
                  </a:cubicBezTo>
                  <a:cubicBezTo>
                    <a:pt x="329" y="252"/>
                    <a:pt x="329" y="271"/>
                    <a:pt x="329" y="290"/>
                  </a:cubicBezTo>
                  <a:cubicBezTo>
                    <a:pt x="329" y="310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10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529455" y="-937089"/>
              <a:ext cx="29868" cy="43948"/>
            </a:xfrm>
            <a:custGeom>
              <a:avLst/>
              <a:gdLst/>
              <a:ahLst/>
              <a:cxnLst/>
              <a:rect l="l" t="t" r="r" b="b"/>
              <a:pathLst>
                <a:path w="388" h="571" fill="none" extrusionOk="0">
                  <a:moveTo>
                    <a:pt x="20" y="484"/>
                  </a:moveTo>
                  <a:cubicBezTo>
                    <a:pt x="11" y="493"/>
                    <a:pt x="11" y="503"/>
                    <a:pt x="1" y="503"/>
                  </a:cubicBezTo>
                  <a:cubicBezTo>
                    <a:pt x="1" y="503"/>
                    <a:pt x="1" y="513"/>
                    <a:pt x="1" y="522"/>
                  </a:cubicBezTo>
                  <a:lnTo>
                    <a:pt x="1" y="542"/>
                  </a:lnTo>
                  <a:cubicBezTo>
                    <a:pt x="1" y="551"/>
                    <a:pt x="1" y="561"/>
                    <a:pt x="11" y="561"/>
                  </a:cubicBezTo>
                  <a:cubicBezTo>
                    <a:pt x="11" y="561"/>
                    <a:pt x="20" y="571"/>
                    <a:pt x="20" y="571"/>
                  </a:cubicBezTo>
                  <a:lnTo>
                    <a:pt x="368" y="571"/>
                  </a:lnTo>
                  <a:cubicBezTo>
                    <a:pt x="368" y="571"/>
                    <a:pt x="378" y="561"/>
                    <a:pt x="378" y="561"/>
                  </a:cubicBezTo>
                  <a:cubicBezTo>
                    <a:pt x="387" y="561"/>
                    <a:pt x="387" y="551"/>
                    <a:pt x="387" y="542"/>
                  </a:cubicBezTo>
                  <a:lnTo>
                    <a:pt x="387" y="522"/>
                  </a:lnTo>
                  <a:cubicBezTo>
                    <a:pt x="387" y="513"/>
                    <a:pt x="387" y="503"/>
                    <a:pt x="378" y="503"/>
                  </a:cubicBezTo>
                  <a:cubicBezTo>
                    <a:pt x="378" y="503"/>
                    <a:pt x="368" y="493"/>
                    <a:pt x="368" y="493"/>
                  </a:cubicBezTo>
                  <a:lnTo>
                    <a:pt x="117" y="493"/>
                  </a:lnTo>
                  <a:lnTo>
                    <a:pt x="300" y="329"/>
                  </a:lnTo>
                  <a:cubicBezTo>
                    <a:pt x="310" y="319"/>
                    <a:pt x="320" y="310"/>
                    <a:pt x="329" y="300"/>
                  </a:cubicBezTo>
                  <a:cubicBezTo>
                    <a:pt x="339" y="281"/>
                    <a:pt x="349" y="271"/>
                    <a:pt x="358" y="261"/>
                  </a:cubicBezTo>
                  <a:cubicBezTo>
                    <a:pt x="358" y="252"/>
                    <a:pt x="368" y="232"/>
                    <a:pt x="368" y="223"/>
                  </a:cubicBezTo>
                  <a:cubicBezTo>
                    <a:pt x="368" y="203"/>
                    <a:pt x="378" y="194"/>
                    <a:pt x="378" y="174"/>
                  </a:cubicBezTo>
                  <a:cubicBezTo>
                    <a:pt x="378" y="155"/>
                    <a:pt x="368" y="126"/>
                    <a:pt x="358" y="107"/>
                  </a:cubicBezTo>
                  <a:cubicBezTo>
                    <a:pt x="358" y="88"/>
                    <a:pt x="339" y="68"/>
                    <a:pt x="329" y="59"/>
                  </a:cubicBezTo>
                  <a:cubicBezTo>
                    <a:pt x="310" y="39"/>
                    <a:pt x="291" y="30"/>
                    <a:pt x="271" y="20"/>
                  </a:cubicBezTo>
                  <a:cubicBezTo>
                    <a:pt x="252" y="10"/>
                    <a:pt x="223" y="1"/>
                    <a:pt x="194" y="1"/>
                  </a:cubicBezTo>
                  <a:cubicBezTo>
                    <a:pt x="165" y="1"/>
                    <a:pt x="136" y="10"/>
                    <a:pt x="117" y="20"/>
                  </a:cubicBezTo>
                  <a:cubicBezTo>
                    <a:pt x="98" y="30"/>
                    <a:pt x="78" y="49"/>
                    <a:pt x="59" y="59"/>
                  </a:cubicBezTo>
                  <a:cubicBezTo>
                    <a:pt x="40" y="78"/>
                    <a:pt x="30" y="97"/>
                    <a:pt x="20" y="117"/>
                  </a:cubicBezTo>
                  <a:cubicBezTo>
                    <a:pt x="11" y="136"/>
                    <a:pt x="11" y="155"/>
                    <a:pt x="11" y="174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20" y="194"/>
                    <a:pt x="20" y="194"/>
                    <a:pt x="30" y="194"/>
                  </a:cubicBezTo>
                  <a:lnTo>
                    <a:pt x="59" y="194"/>
                  </a:lnTo>
                  <a:cubicBezTo>
                    <a:pt x="69" y="194"/>
                    <a:pt x="69" y="194"/>
                    <a:pt x="78" y="184"/>
                  </a:cubicBezTo>
                  <a:cubicBezTo>
                    <a:pt x="78" y="184"/>
                    <a:pt x="78" y="184"/>
                    <a:pt x="88" y="174"/>
                  </a:cubicBezTo>
                  <a:cubicBezTo>
                    <a:pt x="88" y="165"/>
                    <a:pt x="88" y="145"/>
                    <a:pt x="98" y="136"/>
                  </a:cubicBezTo>
                  <a:cubicBezTo>
                    <a:pt x="98" y="126"/>
                    <a:pt x="107" y="117"/>
                    <a:pt x="117" y="107"/>
                  </a:cubicBezTo>
                  <a:cubicBezTo>
                    <a:pt x="126" y="97"/>
                    <a:pt x="136" y="88"/>
                    <a:pt x="146" y="88"/>
                  </a:cubicBezTo>
                  <a:cubicBezTo>
                    <a:pt x="165" y="78"/>
                    <a:pt x="175" y="78"/>
                    <a:pt x="194" y="78"/>
                  </a:cubicBezTo>
                  <a:cubicBezTo>
                    <a:pt x="233" y="78"/>
                    <a:pt x="262" y="88"/>
                    <a:pt x="271" y="107"/>
                  </a:cubicBezTo>
                  <a:cubicBezTo>
                    <a:pt x="291" y="126"/>
                    <a:pt x="300" y="145"/>
                    <a:pt x="300" y="174"/>
                  </a:cubicBezTo>
                  <a:cubicBezTo>
                    <a:pt x="300" y="194"/>
                    <a:pt x="291" y="213"/>
                    <a:pt x="291" y="232"/>
                  </a:cubicBezTo>
                  <a:cubicBezTo>
                    <a:pt x="281" y="252"/>
                    <a:pt x="271" y="261"/>
                    <a:pt x="252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2491581" y="-307187"/>
              <a:ext cx="31254" cy="43948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5"/>
                  </a:moveTo>
                  <a:cubicBezTo>
                    <a:pt x="387" y="106"/>
                    <a:pt x="377" y="87"/>
                    <a:pt x="358" y="68"/>
                  </a:cubicBezTo>
                  <a:cubicBezTo>
                    <a:pt x="338" y="48"/>
                    <a:pt x="319" y="29"/>
                    <a:pt x="290" y="19"/>
                  </a:cubicBezTo>
                  <a:cubicBezTo>
                    <a:pt x="271" y="10"/>
                    <a:pt x="242" y="0"/>
                    <a:pt x="203" y="0"/>
                  </a:cubicBezTo>
                  <a:cubicBezTo>
                    <a:pt x="164" y="0"/>
                    <a:pt x="135" y="10"/>
                    <a:pt x="116" y="19"/>
                  </a:cubicBezTo>
                  <a:cubicBezTo>
                    <a:pt x="87" y="29"/>
                    <a:pt x="68" y="48"/>
                    <a:pt x="48" y="68"/>
                  </a:cubicBezTo>
                  <a:cubicBezTo>
                    <a:pt x="39" y="87"/>
                    <a:pt x="19" y="106"/>
                    <a:pt x="19" y="135"/>
                  </a:cubicBezTo>
                  <a:cubicBezTo>
                    <a:pt x="10" y="164"/>
                    <a:pt x="0" y="193"/>
                    <a:pt x="0" y="222"/>
                  </a:cubicBezTo>
                  <a:cubicBezTo>
                    <a:pt x="0" y="242"/>
                    <a:pt x="0" y="271"/>
                    <a:pt x="0" y="290"/>
                  </a:cubicBezTo>
                  <a:cubicBezTo>
                    <a:pt x="0" y="309"/>
                    <a:pt x="0" y="329"/>
                    <a:pt x="0" y="358"/>
                  </a:cubicBezTo>
                  <a:cubicBezTo>
                    <a:pt x="0" y="387"/>
                    <a:pt x="10" y="416"/>
                    <a:pt x="19" y="445"/>
                  </a:cubicBezTo>
                  <a:cubicBezTo>
                    <a:pt x="19" y="464"/>
                    <a:pt x="39" y="493"/>
                    <a:pt x="48" y="512"/>
                  </a:cubicBezTo>
                  <a:cubicBezTo>
                    <a:pt x="68" y="532"/>
                    <a:pt x="87" y="541"/>
                    <a:pt x="116" y="561"/>
                  </a:cubicBezTo>
                  <a:cubicBezTo>
                    <a:pt x="135" y="570"/>
                    <a:pt x="164" y="570"/>
                    <a:pt x="203" y="570"/>
                  </a:cubicBezTo>
                  <a:cubicBezTo>
                    <a:pt x="242" y="570"/>
                    <a:pt x="271" y="570"/>
                    <a:pt x="290" y="561"/>
                  </a:cubicBezTo>
                  <a:cubicBezTo>
                    <a:pt x="319" y="541"/>
                    <a:pt x="338" y="532"/>
                    <a:pt x="358" y="512"/>
                  </a:cubicBezTo>
                  <a:cubicBezTo>
                    <a:pt x="377" y="493"/>
                    <a:pt x="387" y="464"/>
                    <a:pt x="396" y="445"/>
                  </a:cubicBezTo>
                  <a:cubicBezTo>
                    <a:pt x="396" y="416"/>
                    <a:pt x="406" y="387"/>
                    <a:pt x="406" y="358"/>
                  </a:cubicBezTo>
                  <a:cubicBezTo>
                    <a:pt x="406" y="329"/>
                    <a:pt x="406" y="309"/>
                    <a:pt x="406" y="290"/>
                  </a:cubicBezTo>
                  <a:cubicBezTo>
                    <a:pt x="406" y="271"/>
                    <a:pt x="406" y="242"/>
                    <a:pt x="406" y="222"/>
                  </a:cubicBezTo>
                  <a:cubicBezTo>
                    <a:pt x="406" y="193"/>
                    <a:pt x="396" y="164"/>
                    <a:pt x="396" y="135"/>
                  </a:cubicBezTo>
                  <a:close/>
                  <a:moveTo>
                    <a:pt x="77" y="290"/>
                  </a:moveTo>
                  <a:cubicBezTo>
                    <a:pt x="77" y="271"/>
                    <a:pt x="77" y="242"/>
                    <a:pt x="77" y="222"/>
                  </a:cubicBezTo>
                  <a:cubicBezTo>
                    <a:pt x="77" y="174"/>
                    <a:pt x="87" y="135"/>
                    <a:pt x="106" y="106"/>
                  </a:cubicBezTo>
                  <a:cubicBezTo>
                    <a:pt x="135" y="87"/>
                    <a:pt x="164" y="77"/>
                    <a:pt x="203" y="77"/>
                  </a:cubicBezTo>
                  <a:cubicBezTo>
                    <a:pt x="242" y="77"/>
                    <a:pt x="280" y="87"/>
                    <a:pt x="300" y="106"/>
                  </a:cubicBezTo>
                  <a:cubicBezTo>
                    <a:pt x="319" y="135"/>
                    <a:pt x="329" y="174"/>
                    <a:pt x="329" y="222"/>
                  </a:cubicBezTo>
                  <a:cubicBezTo>
                    <a:pt x="329" y="242"/>
                    <a:pt x="329" y="271"/>
                    <a:pt x="329" y="290"/>
                  </a:cubicBezTo>
                  <a:cubicBezTo>
                    <a:pt x="329" y="309"/>
                    <a:pt x="329" y="329"/>
                    <a:pt x="329" y="358"/>
                  </a:cubicBezTo>
                  <a:cubicBezTo>
                    <a:pt x="329" y="406"/>
                    <a:pt x="319" y="445"/>
                    <a:pt x="300" y="464"/>
                  </a:cubicBezTo>
                  <a:cubicBezTo>
                    <a:pt x="280" y="493"/>
                    <a:pt x="242" y="503"/>
                    <a:pt x="203" y="503"/>
                  </a:cubicBezTo>
                  <a:cubicBezTo>
                    <a:pt x="164" y="503"/>
                    <a:pt x="135" y="493"/>
                    <a:pt x="106" y="464"/>
                  </a:cubicBezTo>
                  <a:cubicBezTo>
                    <a:pt x="87" y="445"/>
                    <a:pt x="77" y="406"/>
                    <a:pt x="77" y="358"/>
                  </a:cubicBezTo>
                  <a:cubicBezTo>
                    <a:pt x="77" y="329"/>
                    <a:pt x="77" y="309"/>
                    <a:pt x="77" y="29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2528762" y="-306494"/>
              <a:ext cx="31331" cy="43256"/>
            </a:xfrm>
            <a:custGeom>
              <a:avLst/>
              <a:gdLst/>
              <a:ahLst/>
              <a:cxnLst/>
              <a:rect l="l" t="t" r="r" b="b"/>
              <a:pathLst>
                <a:path w="407" h="562" fill="none" extrusionOk="0">
                  <a:moveTo>
                    <a:pt x="68" y="407"/>
                  </a:moveTo>
                  <a:cubicBezTo>
                    <a:pt x="68" y="407"/>
                    <a:pt x="68" y="407"/>
                    <a:pt x="58" y="407"/>
                  </a:cubicBezTo>
                  <a:lnTo>
                    <a:pt x="20" y="407"/>
                  </a:lnTo>
                  <a:cubicBezTo>
                    <a:pt x="20" y="407"/>
                    <a:pt x="10" y="407"/>
                    <a:pt x="10" y="407"/>
                  </a:cubicBezTo>
                  <a:cubicBezTo>
                    <a:pt x="10" y="416"/>
                    <a:pt x="0" y="416"/>
                    <a:pt x="0" y="426"/>
                  </a:cubicBezTo>
                  <a:cubicBezTo>
                    <a:pt x="10" y="436"/>
                    <a:pt x="10" y="455"/>
                    <a:pt x="20" y="474"/>
                  </a:cubicBezTo>
                  <a:cubicBezTo>
                    <a:pt x="29" y="494"/>
                    <a:pt x="39" y="503"/>
                    <a:pt x="58" y="523"/>
                  </a:cubicBezTo>
                  <a:cubicBezTo>
                    <a:pt x="68" y="532"/>
                    <a:pt x="97" y="542"/>
                    <a:pt x="116" y="552"/>
                  </a:cubicBezTo>
                  <a:cubicBezTo>
                    <a:pt x="145" y="561"/>
                    <a:pt x="174" y="561"/>
                    <a:pt x="213" y="561"/>
                  </a:cubicBezTo>
                  <a:cubicBezTo>
                    <a:pt x="232" y="561"/>
                    <a:pt x="261" y="561"/>
                    <a:pt x="290" y="552"/>
                  </a:cubicBezTo>
                  <a:cubicBezTo>
                    <a:pt x="309" y="542"/>
                    <a:pt x="329" y="532"/>
                    <a:pt x="348" y="523"/>
                  </a:cubicBezTo>
                  <a:cubicBezTo>
                    <a:pt x="367" y="503"/>
                    <a:pt x="377" y="484"/>
                    <a:pt x="387" y="465"/>
                  </a:cubicBezTo>
                  <a:cubicBezTo>
                    <a:pt x="406" y="445"/>
                    <a:pt x="406" y="416"/>
                    <a:pt x="406" y="387"/>
                  </a:cubicBezTo>
                  <a:cubicBezTo>
                    <a:pt x="406" y="368"/>
                    <a:pt x="406" y="349"/>
                    <a:pt x="396" y="329"/>
                  </a:cubicBezTo>
                  <a:cubicBezTo>
                    <a:pt x="387" y="300"/>
                    <a:pt x="377" y="291"/>
                    <a:pt x="358" y="271"/>
                  </a:cubicBezTo>
                  <a:cubicBezTo>
                    <a:pt x="338" y="262"/>
                    <a:pt x="319" y="252"/>
                    <a:pt x="300" y="242"/>
                  </a:cubicBezTo>
                  <a:cubicBezTo>
                    <a:pt x="280" y="233"/>
                    <a:pt x="251" y="233"/>
                    <a:pt x="232" y="233"/>
                  </a:cubicBezTo>
                  <a:lnTo>
                    <a:pt x="367" y="78"/>
                  </a:lnTo>
                  <a:cubicBezTo>
                    <a:pt x="377" y="78"/>
                    <a:pt x="377" y="68"/>
                    <a:pt x="377" y="68"/>
                  </a:cubicBezTo>
                  <a:cubicBezTo>
                    <a:pt x="387" y="59"/>
                    <a:pt x="387" y="59"/>
                    <a:pt x="387" y="49"/>
                  </a:cubicBezTo>
                  <a:lnTo>
                    <a:pt x="387" y="20"/>
                  </a:lnTo>
                  <a:cubicBezTo>
                    <a:pt x="387" y="20"/>
                    <a:pt x="377" y="10"/>
                    <a:pt x="377" y="10"/>
                  </a:cubicBezTo>
                  <a:cubicBezTo>
                    <a:pt x="377" y="1"/>
                    <a:pt x="367" y="1"/>
                    <a:pt x="358" y="1"/>
                  </a:cubicBezTo>
                  <a:lnTo>
                    <a:pt x="49" y="1"/>
                  </a:lnTo>
                  <a:cubicBezTo>
                    <a:pt x="49" y="1"/>
                    <a:pt x="39" y="1"/>
                    <a:pt x="39" y="10"/>
                  </a:cubicBezTo>
                  <a:cubicBezTo>
                    <a:pt x="29" y="10"/>
                    <a:pt x="29" y="20"/>
                    <a:pt x="29" y="20"/>
                  </a:cubicBezTo>
                  <a:lnTo>
                    <a:pt x="29" y="49"/>
                  </a:lnTo>
                  <a:cubicBezTo>
                    <a:pt x="29" y="59"/>
                    <a:pt x="29" y="59"/>
                    <a:pt x="39" y="68"/>
                  </a:cubicBezTo>
                  <a:cubicBezTo>
                    <a:pt x="39" y="68"/>
                    <a:pt x="49" y="68"/>
                    <a:pt x="49" y="68"/>
                  </a:cubicBezTo>
                  <a:lnTo>
                    <a:pt x="280" y="68"/>
                  </a:lnTo>
                  <a:lnTo>
                    <a:pt x="135" y="223"/>
                  </a:lnTo>
                  <a:cubicBezTo>
                    <a:pt x="135" y="233"/>
                    <a:pt x="126" y="233"/>
                    <a:pt x="126" y="233"/>
                  </a:cubicBezTo>
                  <a:cubicBezTo>
                    <a:pt x="126" y="242"/>
                    <a:pt x="126" y="242"/>
                    <a:pt x="126" y="252"/>
                  </a:cubicBezTo>
                  <a:lnTo>
                    <a:pt x="126" y="281"/>
                  </a:lnTo>
                  <a:cubicBezTo>
                    <a:pt x="126" y="281"/>
                    <a:pt x="126" y="291"/>
                    <a:pt x="126" y="291"/>
                  </a:cubicBezTo>
                  <a:cubicBezTo>
                    <a:pt x="135" y="300"/>
                    <a:pt x="135" y="300"/>
                    <a:pt x="145" y="300"/>
                  </a:cubicBezTo>
                  <a:lnTo>
                    <a:pt x="213" y="300"/>
                  </a:lnTo>
                  <a:cubicBezTo>
                    <a:pt x="222" y="300"/>
                    <a:pt x="242" y="300"/>
                    <a:pt x="261" y="300"/>
                  </a:cubicBezTo>
                  <a:cubicBezTo>
                    <a:pt x="271" y="310"/>
                    <a:pt x="290" y="310"/>
                    <a:pt x="300" y="320"/>
                  </a:cubicBezTo>
                  <a:cubicBezTo>
                    <a:pt x="309" y="329"/>
                    <a:pt x="319" y="339"/>
                    <a:pt x="319" y="349"/>
                  </a:cubicBezTo>
                  <a:cubicBezTo>
                    <a:pt x="329" y="358"/>
                    <a:pt x="329" y="378"/>
                    <a:pt x="329" y="387"/>
                  </a:cubicBezTo>
                  <a:cubicBezTo>
                    <a:pt x="329" y="407"/>
                    <a:pt x="329" y="426"/>
                    <a:pt x="319" y="436"/>
                  </a:cubicBezTo>
                  <a:cubicBezTo>
                    <a:pt x="319" y="445"/>
                    <a:pt x="309" y="455"/>
                    <a:pt x="300" y="465"/>
                  </a:cubicBezTo>
                  <a:cubicBezTo>
                    <a:pt x="280" y="474"/>
                    <a:pt x="271" y="484"/>
                    <a:pt x="261" y="484"/>
                  </a:cubicBezTo>
                  <a:cubicBezTo>
                    <a:pt x="242" y="494"/>
                    <a:pt x="222" y="494"/>
                    <a:pt x="213" y="494"/>
                  </a:cubicBezTo>
                  <a:cubicBezTo>
                    <a:pt x="184" y="494"/>
                    <a:pt x="164" y="494"/>
                    <a:pt x="145" y="484"/>
                  </a:cubicBezTo>
                  <a:cubicBezTo>
                    <a:pt x="135" y="484"/>
                    <a:pt x="126" y="474"/>
                    <a:pt x="116" y="474"/>
                  </a:cubicBezTo>
                  <a:cubicBezTo>
                    <a:pt x="107" y="465"/>
                    <a:pt x="97" y="455"/>
                    <a:pt x="87" y="445"/>
                  </a:cubicBezTo>
                  <a:cubicBezTo>
                    <a:pt x="87" y="436"/>
                    <a:pt x="78" y="426"/>
                    <a:pt x="78" y="426"/>
                  </a:cubicBezTo>
                  <a:cubicBezTo>
                    <a:pt x="78" y="416"/>
                    <a:pt x="78" y="416"/>
                    <a:pt x="68" y="407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2491581" y="322638"/>
              <a:ext cx="31254" cy="43948"/>
            </a:xfrm>
            <a:custGeom>
              <a:avLst/>
              <a:gdLst/>
              <a:ahLst/>
              <a:cxnLst/>
              <a:rect l="l" t="t" r="r" b="b"/>
              <a:pathLst>
                <a:path w="406" h="571" fill="none" extrusionOk="0">
                  <a:moveTo>
                    <a:pt x="396" y="136"/>
                  </a:moveTo>
                  <a:cubicBezTo>
                    <a:pt x="387" y="107"/>
                    <a:pt x="377" y="88"/>
                    <a:pt x="358" y="59"/>
                  </a:cubicBezTo>
                  <a:cubicBezTo>
                    <a:pt x="338" y="39"/>
                    <a:pt x="319" y="30"/>
                    <a:pt x="290" y="20"/>
                  </a:cubicBezTo>
                  <a:cubicBezTo>
                    <a:pt x="271" y="10"/>
                    <a:pt x="242" y="1"/>
                    <a:pt x="203" y="1"/>
                  </a:cubicBezTo>
                  <a:cubicBezTo>
                    <a:pt x="164" y="1"/>
                    <a:pt x="135" y="10"/>
                    <a:pt x="116" y="20"/>
                  </a:cubicBezTo>
                  <a:cubicBezTo>
                    <a:pt x="87" y="30"/>
                    <a:pt x="68" y="39"/>
                    <a:pt x="48" y="59"/>
                  </a:cubicBezTo>
                  <a:cubicBezTo>
                    <a:pt x="39" y="88"/>
                    <a:pt x="19" y="107"/>
                    <a:pt x="19" y="136"/>
                  </a:cubicBezTo>
                  <a:cubicBezTo>
                    <a:pt x="10" y="155"/>
                    <a:pt x="0" y="184"/>
                    <a:pt x="0" y="223"/>
                  </a:cubicBezTo>
                  <a:cubicBezTo>
                    <a:pt x="0" y="242"/>
                    <a:pt x="0" y="262"/>
                    <a:pt x="0" y="281"/>
                  </a:cubicBezTo>
                  <a:cubicBezTo>
                    <a:pt x="0" y="310"/>
                    <a:pt x="0" y="329"/>
                    <a:pt x="0" y="349"/>
                  </a:cubicBezTo>
                  <a:cubicBezTo>
                    <a:pt x="0" y="387"/>
                    <a:pt x="10" y="416"/>
                    <a:pt x="19" y="436"/>
                  </a:cubicBezTo>
                  <a:cubicBezTo>
                    <a:pt x="19" y="465"/>
                    <a:pt x="39" y="484"/>
                    <a:pt x="48" y="513"/>
                  </a:cubicBezTo>
                  <a:cubicBezTo>
                    <a:pt x="68" y="532"/>
                    <a:pt x="87" y="542"/>
                    <a:pt x="116" y="552"/>
                  </a:cubicBezTo>
                  <a:cubicBezTo>
                    <a:pt x="135" y="561"/>
                    <a:pt x="164" y="571"/>
                    <a:pt x="203" y="571"/>
                  </a:cubicBezTo>
                  <a:cubicBezTo>
                    <a:pt x="242" y="571"/>
                    <a:pt x="271" y="561"/>
                    <a:pt x="290" y="552"/>
                  </a:cubicBezTo>
                  <a:cubicBezTo>
                    <a:pt x="319" y="542"/>
                    <a:pt x="338" y="532"/>
                    <a:pt x="358" y="513"/>
                  </a:cubicBezTo>
                  <a:cubicBezTo>
                    <a:pt x="377" y="484"/>
                    <a:pt x="387" y="465"/>
                    <a:pt x="396" y="436"/>
                  </a:cubicBezTo>
                  <a:cubicBezTo>
                    <a:pt x="396" y="416"/>
                    <a:pt x="406" y="387"/>
                    <a:pt x="406" y="349"/>
                  </a:cubicBezTo>
                  <a:cubicBezTo>
                    <a:pt x="406" y="329"/>
                    <a:pt x="406" y="310"/>
                    <a:pt x="406" y="281"/>
                  </a:cubicBezTo>
                  <a:cubicBezTo>
                    <a:pt x="406" y="262"/>
                    <a:pt x="406" y="242"/>
                    <a:pt x="406" y="223"/>
                  </a:cubicBezTo>
                  <a:cubicBezTo>
                    <a:pt x="406" y="184"/>
                    <a:pt x="396" y="155"/>
                    <a:pt x="396" y="136"/>
                  </a:cubicBezTo>
                  <a:close/>
                  <a:moveTo>
                    <a:pt x="77" y="281"/>
                  </a:moveTo>
                  <a:cubicBezTo>
                    <a:pt x="77" y="262"/>
                    <a:pt x="77" y="242"/>
                    <a:pt x="77" y="223"/>
                  </a:cubicBezTo>
                  <a:cubicBezTo>
                    <a:pt x="77" y="165"/>
                    <a:pt x="87" y="136"/>
                    <a:pt x="106" y="107"/>
                  </a:cubicBezTo>
                  <a:cubicBezTo>
                    <a:pt x="135" y="88"/>
                    <a:pt x="164" y="68"/>
                    <a:pt x="203" y="68"/>
                  </a:cubicBezTo>
                  <a:cubicBezTo>
                    <a:pt x="242" y="68"/>
                    <a:pt x="280" y="88"/>
                    <a:pt x="300" y="107"/>
                  </a:cubicBezTo>
                  <a:cubicBezTo>
                    <a:pt x="319" y="136"/>
                    <a:pt x="329" y="165"/>
                    <a:pt x="329" y="223"/>
                  </a:cubicBezTo>
                  <a:cubicBezTo>
                    <a:pt x="329" y="242"/>
                    <a:pt x="329" y="262"/>
                    <a:pt x="329" y="281"/>
                  </a:cubicBezTo>
                  <a:cubicBezTo>
                    <a:pt x="329" y="310"/>
                    <a:pt x="329" y="329"/>
                    <a:pt x="329" y="349"/>
                  </a:cubicBezTo>
                  <a:cubicBezTo>
                    <a:pt x="329" y="407"/>
                    <a:pt x="319" y="436"/>
                    <a:pt x="300" y="465"/>
                  </a:cubicBezTo>
                  <a:cubicBezTo>
                    <a:pt x="280" y="484"/>
                    <a:pt x="242" y="503"/>
                    <a:pt x="203" y="503"/>
                  </a:cubicBezTo>
                  <a:cubicBezTo>
                    <a:pt x="164" y="503"/>
                    <a:pt x="135" y="484"/>
                    <a:pt x="106" y="465"/>
                  </a:cubicBezTo>
                  <a:cubicBezTo>
                    <a:pt x="87" y="436"/>
                    <a:pt x="77" y="407"/>
                    <a:pt x="77" y="349"/>
                  </a:cubicBezTo>
                  <a:cubicBezTo>
                    <a:pt x="77" y="329"/>
                    <a:pt x="77" y="310"/>
                    <a:pt x="77" y="281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2527992" y="323408"/>
              <a:ext cx="33563" cy="42486"/>
            </a:xfrm>
            <a:custGeom>
              <a:avLst/>
              <a:gdLst/>
              <a:ahLst/>
              <a:cxnLst/>
              <a:rect l="l" t="t" r="r" b="b"/>
              <a:pathLst>
                <a:path w="436" h="552" fill="none" extrusionOk="0">
                  <a:moveTo>
                    <a:pt x="329" y="551"/>
                  </a:moveTo>
                  <a:cubicBezTo>
                    <a:pt x="339" y="551"/>
                    <a:pt x="339" y="551"/>
                    <a:pt x="348" y="551"/>
                  </a:cubicBezTo>
                  <a:cubicBezTo>
                    <a:pt x="348" y="542"/>
                    <a:pt x="348" y="542"/>
                    <a:pt x="348" y="532"/>
                  </a:cubicBezTo>
                  <a:lnTo>
                    <a:pt x="348" y="426"/>
                  </a:lnTo>
                  <a:lnTo>
                    <a:pt x="416" y="426"/>
                  </a:lnTo>
                  <a:cubicBezTo>
                    <a:pt x="426" y="426"/>
                    <a:pt x="426" y="416"/>
                    <a:pt x="435" y="416"/>
                  </a:cubicBezTo>
                  <a:cubicBezTo>
                    <a:pt x="435" y="416"/>
                    <a:pt x="435" y="406"/>
                    <a:pt x="435" y="397"/>
                  </a:cubicBezTo>
                  <a:lnTo>
                    <a:pt x="435" y="368"/>
                  </a:lnTo>
                  <a:cubicBezTo>
                    <a:pt x="435" y="368"/>
                    <a:pt x="435" y="358"/>
                    <a:pt x="435" y="358"/>
                  </a:cubicBezTo>
                  <a:cubicBezTo>
                    <a:pt x="426" y="348"/>
                    <a:pt x="426" y="348"/>
                    <a:pt x="416" y="348"/>
                  </a:cubicBezTo>
                  <a:lnTo>
                    <a:pt x="348" y="348"/>
                  </a:lnTo>
                  <a:lnTo>
                    <a:pt x="348" y="20"/>
                  </a:lnTo>
                  <a:cubicBezTo>
                    <a:pt x="348" y="10"/>
                    <a:pt x="348" y="10"/>
                    <a:pt x="348" y="0"/>
                  </a:cubicBezTo>
                  <a:cubicBezTo>
                    <a:pt x="339" y="0"/>
                    <a:pt x="339" y="0"/>
                    <a:pt x="329" y="0"/>
                  </a:cubicBezTo>
                  <a:lnTo>
                    <a:pt x="300" y="0"/>
                  </a:lnTo>
                  <a:cubicBezTo>
                    <a:pt x="290" y="0"/>
                    <a:pt x="281" y="0"/>
                    <a:pt x="281" y="0"/>
                  </a:cubicBezTo>
                  <a:cubicBezTo>
                    <a:pt x="271" y="10"/>
                    <a:pt x="271" y="10"/>
                    <a:pt x="271" y="20"/>
                  </a:cubicBezTo>
                  <a:lnTo>
                    <a:pt x="20" y="348"/>
                  </a:lnTo>
                  <a:cubicBezTo>
                    <a:pt x="10" y="348"/>
                    <a:pt x="10" y="358"/>
                    <a:pt x="10" y="358"/>
                  </a:cubicBezTo>
                  <a:cubicBezTo>
                    <a:pt x="10" y="368"/>
                    <a:pt x="1" y="368"/>
                    <a:pt x="1" y="368"/>
                  </a:cubicBezTo>
                  <a:lnTo>
                    <a:pt x="1" y="397"/>
                  </a:lnTo>
                  <a:cubicBezTo>
                    <a:pt x="1" y="406"/>
                    <a:pt x="10" y="416"/>
                    <a:pt x="10" y="416"/>
                  </a:cubicBezTo>
                  <a:cubicBezTo>
                    <a:pt x="20" y="416"/>
                    <a:pt x="20" y="426"/>
                    <a:pt x="30" y="426"/>
                  </a:cubicBezTo>
                  <a:lnTo>
                    <a:pt x="271" y="426"/>
                  </a:lnTo>
                  <a:lnTo>
                    <a:pt x="271" y="532"/>
                  </a:lnTo>
                  <a:cubicBezTo>
                    <a:pt x="271" y="542"/>
                    <a:pt x="281" y="542"/>
                    <a:pt x="281" y="551"/>
                  </a:cubicBezTo>
                  <a:cubicBezTo>
                    <a:pt x="290" y="551"/>
                    <a:pt x="290" y="551"/>
                    <a:pt x="300" y="551"/>
                  </a:cubicBezTo>
                  <a:close/>
                  <a:moveTo>
                    <a:pt x="107" y="348"/>
                  </a:moveTo>
                  <a:lnTo>
                    <a:pt x="271" y="126"/>
                  </a:lnTo>
                  <a:lnTo>
                    <a:pt x="271" y="348"/>
                  </a:ln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6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7" name="Google Shape;19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>
            <a:spLocks noGrp="1"/>
          </p:cNvSpPr>
          <p:nvPr>
            <p:ph type="title" hasCustomPrompt="1"/>
          </p:nvPr>
        </p:nvSpPr>
        <p:spPr>
          <a:xfrm>
            <a:off x="1510104" y="693075"/>
            <a:ext cx="3552000" cy="663600"/>
          </a:xfrm>
          <a:prstGeom prst="rect">
            <a:avLst/>
          </a:prstGeom>
          <a:noFill/>
          <a:ln>
            <a:noFill/>
          </a:ln>
          <a:effectLst>
            <a:outerShdw blurRad="400050" dist="47625" dir="5400000" algn="bl" rotWithShape="0">
              <a:schemeClr val="accent3">
                <a:alpha val="9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1"/>
          </p:nvPr>
        </p:nvSpPr>
        <p:spPr>
          <a:xfrm>
            <a:off x="1509995" y="1356675"/>
            <a:ext cx="35520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1510105" y="2050500"/>
            <a:ext cx="3552000" cy="663600"/>
          </a:xfrm>
          <a:prstGeom prst="rect">
            <a:avLst/>
          </a:prstGeom>
          <a:noFill/>
          <a:ln>
            <a:noFill/>
          </a:ln>
          <a:effectLst>
            <a:outerShdw blurRad="400050" dist="47625" dir="5400000" algn="bl" rotWithShape="0">
              <a:schemeClr val="accent3">
                <a:alpha val="9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3"/>
          </p:nvPr>
        </p:nvSpPr>
        <p:spPr>
          <a:xfrm>
            <a:off x="1509995" y="2710950"/>
            <a:ext cx="35520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510000" y="3407925"/>
            <a:ext cx="3552000" cy="663600"/>
          </a:xfrm>
          <a:prstGeom prst="rect">
            <a:avLst/>
          </a:prstGeom>
          <a:noFill/>
          <a:ln>
            <a:noFill/>
          </a:ln>
          <a:effectLst>
            <a:outerShdw blurRad="400050" dist="47625" dir="5400000" algn="bl" rotWithShape="0">
              <a:schemeClr val="accent3">
                <a:alpha val="9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5"/>
          </p:nvPr>
        </p:nvSpPr>
        <p:spPr>
          <a:xfrm>
            <a:off x="1509962" y="4071525"/>
            <a:ext cx="35520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/>
          <p:nvPr/>
        </p:nvSpPr>
        <p:spPr>
          <a:xfrm flipH="1">
            <a:off x="550400" y="539500"/>
            <a:ext cx="5347800" cy="4069200"/>
          </a:xfrm>
          <a:prstGeom prst="rect">
            <a:avLst/>
          </a:prstGeom>
          <a:noFill/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7"/>
          <p:cNvSpPr/>
          <p:nvPr/>
        </p:nvSpPr>
        <p:spPr>
          <a:xfrm>
            <a:off x="5988450" y="537150"/>
            <a:ext cx="2604900" cy="406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</a:t>
            </a:r>
            <a:endParaRPr dirty="0"/>
          </a:p>
        </p:txBody>
      </p:sp>
      <p:pic>
        <p:nvPicPr>
          <p:cNvPr id="206" name="Google Shape;2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738720" y="284051"/>
            <a:ext cx="3099054" cy="359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5790961" y="337691"/>
            <a:ext cx="2994592" cy="299459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8017675" y="4054425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09" name="Google Shape;209;p17"/>
          <p:cNvCxnSpPr/>
          <p:nvPr/>
        </p:nvCxnSpPr>
        <p:spPr>
          <a:xfrm rot="10800000">
            <a:off x="6202650" y="4272800"/>
            <a:ext cx="165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2" name="Google Shape;21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>
            <a:spLocks noGrp="1"/>
          </p:cNvSpPr>
          <p:nvPr>
            <p:ph type="title"/>
          </p:nvPr>
        </p:nvSpPr>
        <p:spPr>
          <a:xfrm>
            <a:off x="2704950" y="3128788"/>
            <a:ext cx="37341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1"/>
          </p:nvPr>
        </p:nvSpPr>
        <p:spPr>
          <a:xfrm>
            <a:off x="2565450" y="1400013"/>
            <a:ext cx="4013100" cy="161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5" name="Google Shape;2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50" y="259175"/>
            <a:ext cx="1906950" cy="19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175" y="2979200"/>
            <a:ext cx="1906950" cy="19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/>
          <p:nvPr/>
        </p:nvSpPr>
        <p:spPr>
          <a:xfrm>
            <a:off x="7932725" y="539500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8"/>
          <p:cNvSpPr/>
          <p:nvPr/>
        </p:nvSpPr>
        <p:spPr>
          <a:xfrm flipH="1">
            <a:off x="713225" y="4195475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9" name="Google Shape;219;p18"/>
          <p:cNvCxnSpPr/>
          <p:nvPr/>
        </p:nvCxnSpPr>
        <p:spPr>
          <a:xfrm>
            <a:off x="1291050" y="4413850"/>
            <a:ext cx="165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18"/>
          <p:cNvCxnSpPr/>
          <p:nvPr/>
        </p:nvCxnSpPr>
        <p:spPr>
          <a:xfrm rot="10800000">
            <a:off x="6117700" y="757875"/>
            <a:ext cx="165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3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C1D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3" name="Google Shape;22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37550" y="-723950"/>
            <a:ext cx="10711301" cy="65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713419" y="177632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1"/>
          </p:nvPr>
        </p:nvSpPr>
        <p:spPr>
          <a:xfrm>
            <a:off x="713150" y="2258827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title" idx="2"/>
          </p:nvPr>
        </p:nvSpPr>
        <p:spPr>
          <a:xfrm>
            <a:off x="3308850" y="17763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3"/>
          </p:nvPr>
        </p:nvSpPr>
        <p:spPr>
          <a:xfrm>
            <a:off x="3308914" y="2258827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title" idx="4"/>
          </p:nvPr>
        </p:nvSpPr>
        <p:spPr>
          <a:xfrm>
            <a:off x="5904776" y="17763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5"/>
          </p:nvPr>
        </p:nvSpPr>
        <p:spPr>
          <a:xfrm>
            <a:off x="5904700" y="2258827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6"/>
          </p:nvPr>
        </p:nvSpPr>
        <p:spPr>
          <a:xfrm>
            <a:off x="713300" y="316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subTitle" idx="7"/>
          </p:nvPr>
        </p:nvSpPr>
        <p:spPr>
          <a:xfrm>
            <a:off x="713230" y="3648777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title" idx="8"/>
          </p:nvPr>
        </p:nvSpPr>
        <p:spPr>
          <a:xfrm>
            <a:off x="3308913" y="316625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ubTitle" idx="9"/>
          </p:nvPr>
        </p:nvSpPr>
        <p:spPr>
          <a:xfrm>
            <a:off x="3308839" y="3648777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title" idx="13"/>
          </p:nvPr>
        </p:nvSpPr>
        <p:spPr>
          <a:xfrm>
            <a:off x="5905001" y="316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subTitle" idx="14"/>
          </p:nvPr>
        </p:nvSpPr>
        <p:spPr>
          <a:xfrm>
            <a:off x="5904925" y="3648777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37" name="Google Shape;2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522" y="239000"/>
            <a:ext cx="1387653" cy="15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/>
          <p:nvPr/>
        </p:nvSpPr>
        <p:spPr>
          <a:xfrm>
            <a:off x="7001300" y="674750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39" name="Google Shape;239;p19"/>
          <p:cNvCxnSpPr/>
          <p:nvPr/>
        </p:nvCxnSpPr>
        <p:spPr>
          <a:xfrm rot="10800000">
            <a:off x="5186275" y="893125"/>
            <a:ext cx="165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1212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rker Grotesque Medium"/>
              <a:buNone/>
              <a:defRPr sz="28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  <p:sldLayoutId id="2147483658" r:id="rId6"/>
    <p:sldLayoutId id="2147483663" r:id="rId7"/>
    <p:sldLayoutId id="2147483664" r:id="rId8"/>
    <p:sldLayoutId id="2147483665" r:id="rId9"/>
    <p:sldLayoutId id="2147483666" r:id="rId10"/>
    <p:sldLayoutId id="2147483670" r:id="rId11"/>
    <p:sldLayoutId id="2147483674" r:id="rId12"/>
    <p:sldLayoutId id="2147483678" r:id="rId13"/>
    <p:sldLayoutId id="2147483682" r:id="rId14"/>
    <p:sldLayoutId id="2147483686" r:id="rId15"/>
    <p:sldLayoutId id="214748368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5"/>
          <p:cNvSpPr txBox="1">
            <a:spLocks noGrp="1"/>
          </p:cNvSpPr>
          <p:nvPr>
            <p:ph type="ctrTitle"/>
          </p:nvPr>
        </p:nvSpPr>
        <p:spPr>
          <a:xfrm>
            <a:off x="2771800" y="915566"/>
            <a:ext cx="5658875" cy="2687084"/>
          </a:xfrm>
          <a:prstGeom prst="rect">
            <a:avLst/>
          </a:prstGeom>
          <a:effectLst>
            <a:outerShdw blurRad="342900" dist="19050" dir="5400000" algn="bl" rotWithShape="0">
              <a:srgbClr val="6D9EE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4000" dirty="0" smtClean="0"/>
              <a:t>Одређивање карактеристика </a:t>
            </a:r>
            <a:r>
              <a:rPr lang="sr-Cyrl-RS" sz="4000" dirty="0" smtClean="0"/>
              <a:t>Га</a:t>
            </a:r>
            <a:r>
              <a:rPr lang="en-GB" sz="4000" dirty="0" smtClean="0"/>
              <a:t>усовог снопа хелијум-неонског ласера</a:t>
            </a:r>
            <a:endParaRPr lang="en-GB" sz="4000" dirty="0"/>
          </a:p>
        </p:txBody>
      </p:sp>
      <p:sp>
        <p:nvSpPr>
          <p:cNvPr id="495" name="Google Shape;495;p45"/>
          <p:cNvSpPr txBox="1">
            <a:spLocks noGrp="1"/>
          </p:cNvSpPr>
          <p:nvPr>
            <p:ph type="subTitle" idx="1"/>
          </p:nvPr>
        </p:nvSpPr>
        <p:spPr>
          <a:xfrm>
            <a:off x="2887575" y="3649525"/>
            <a:ext cx="55431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Анђелика Михаиловић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96" name="Google Shape;496;p45"/>
          <p:cNvSpPr txBox="1"/>
          <p:nvPr/>
        </p:nvSpPr>
        <p:spPr>
          <a:xfrm>
            <a:off x="7001075" y="539500"/>
            <a:ext cx="1592400" cy="576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600" dirty="0" smtClean="0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Математичка гимнзија</a:t>
            </a:r>
            <a:endParaRPr sz="1600" dirty="0">
              <a:solidFill>
                <a:schemeClr val="lt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497" name="Google Shape;497;p45"/>
          <p:cNvSpPr/>
          <p:nvPr/>
        </p:nvSpPr>
        <p:spPr>
          <a:xfrm>
            <a:off x="7128800" y="2875125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98" name="Google Shape;498;p45"/>
          <p:cNvCxnSpPr/>
          <p:nvPr/>
        </p:nvCxnSpPr>
        <p:spPr>
          <a:xfrm rot="10800000">
            <a:off x="5313775" y="3093500"/>
            <a:ext cx="165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"/>
          <p:cNvSpPr txBox="1">
            <a:spLocks noGrp="1"/>
          </p:cNvSpPr>
          <p:nvPr>
            <p:ph type="title" idx="13"/>
          </p:nvPr>
        </p:nvSpPr>
        <p:spPr>
          <a:xfrm>
            <a:off x="755576" y="627534"/>
            <a:ext cx="7704000" cy="572700"/>
          </a:xfrm>
          <a:prstGeom prst="rect">
            <a:avLst/>
          </a:prstGeom>
          <a:effectLst>
            <a:outerShdw blurRad="414338" dist="28575" dir="5400000" algn="bl" rotWithShape="0">
              <a:schemeClr val="accent3">
                <a:alpha val="9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Knife-edge </a:t>
            </a:r>
            <a:r>
              <a:rPr lang="sr-Cyrl-RS" dirty="0" smtClean="0"/>
              <a:t>метода</a:t>
            </a:r>
            <a:endParaRPr dirty="0"/>
          </a:p>
        </p:txBody>
      </p:sp>
      <p:pic>
        <p:nvPicPr>
          <p:cNvPr id="13" name="Picture 12" descr="https://lh7-rt.googleusercontent.com/docsz/AD_4nXcS1tMmqe3YFr4-CAndDuRZ5sjq1v8_uHwgq8OhqQGMjpfjOYhFtDYCQd1rXanDMp1caGbzTe45yNErVcCksDQHxKlQ5H3hV0r5O5fC27tIQsDVjmomQsWTIowmeC56tIH3f60IvZOcL2rcPMP6wtY?key=AIKgzapdYFxA6yQKsSNv7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9662"/>
            <a:ext cx="43204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https://lh7-rt.googleusercontent.com/docsz/AD_4nXeB8uQjSX1vjwlk-6YlKwNJiHPNLpq2TjMvoNYpBBMk3oV4arphyhMRRr3tPi8KTM6jmxCaWn0K2iKc_e-PGOik8tx7dAnHVoYqsiTMmFJ1kcYN5uGqNP-x1UlpKSQZJ3BXGkVD18bF862TDmRpEg?key=AIKgzapdYFxA6yQKsSNv7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35646"/>
            <a:ext cx="24482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3"/>
          <p:cNvSpPr txBox="1"/>
          <p:nvPr/>
        </p:nvSpPr>
        <p:spPr>
          <a:xfrm>
            <a:off x="6156012" y="3154220"/>
            <a:ext cx="2448272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4" name="Google Shape;884;p73"/>
          <p:cNvSpPr txBox="1">
            <a:spLocks noGrp="1"/>
          </p:cNvSpPr>
          <p:nvPr>
            <p:ph type="title"/>
          </p:nvPr>
        </p:nvSpPr>
        <p:spPr>
          <a:xfrm>
            <a:off x="755576" y="699542"/>
            <a:ext cx="7704000" cy="572700"/>
          </a:xfrm>
          <a:prstGeom prst="rect">
            <a:avLst/>
          </a:prstGeom>
          <a:effectLst>
            <a:outerShdw blurRad="371475" dist="38100" dir="5400000" algn="bl" rotWithShape="0">
              <a:schemeClr val="accent3">
                <a:alpha val="9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Анализа података</a:t>
            </a:r>
            <a:endParaRPr dirty="0"/>
          </a:p>
        </p:txBody>
      </p:sp>
      <p:sp>
        <p:nvSpPr>
          <p:cNvPr id="886" name="Google Shape;886;p73"/>
          <p:cNvSpPr txBox="1"/>
          <p:nvPr/>
        </p:nvSpPr>
        <p:spPr>
          <a:xfrm>
            <a:off x="6012160" y="1779662"/>
            <a:ext cx="24482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r-Cyrl-RS" sz="2400" dirty="0" smtClean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Добијени подаци</a:t>
            </a:r>
            <a:endParaRPr sz="24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887" name="Google Shape;887;p73"/>
          <p:cNvSpPr txBox="1"/>
          <p:nvPr/>
        </p:nvSpPr>
        <p:spPr>
          <a:xfrm>
            <a:off x="5940152" y="2427734"/>
            <a:ext cx="2808359" cy="59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W₁ = 0.8805 mm (први сет)</a:t>
            </a:r>
            <a:b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W₂ = 0.7271 mm (други сет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lang="ru-RU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8" name="Google Shape;888;p73"/>
          <p:cNvSpPr txBox="1"/>
          <p:nvPr/>
        </p:nvSpPr>
        <p:spPr>
          <a:xfrm>
            <a:off x="6012160" y="3291830"/>
            <a:ext cx="2235134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</a:t>
            </a:r>
            <a:r>
              <a:rPr lang="en-GB" sz="1000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= 0.8805 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mm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Z</a:t>
            </a:r>
            <a:r>
              <a:rPr lang="en-GB" sz="1000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= 0.7271 mm </a:t>
            </a:r>
          </a:p>
          <a:p>
            <a:pPr lvl="0"/>
            <a:r>
              <a:rPr lang="sr-Cyrl-RS" sz="1200" dirty="0" smtClean="0"/>
              <a:t> 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 r="507" b="3552"/>
          <a:stretch>
            <a:fillRect/>
          </a:stretch>
        </p:blipFill>
        <p:spPr bwMode="auto">
          <a:xfrm>
            <a:off x="539552" y="1565826"/>
            <a:ext cx="5472608" cy="303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8"/>
          <p:cNvSpPr txBox="1">
            <a:spLocks noGrp="1"/>
          </p:cNvSpPr>
          <p:nvPr>
            <p:ph type="title"/>
          </p:nvPr>
        </p:nvSpPr>
        <p:spPr>
          <a:xfrm>
            <a:off x="2122500" y="1202300"/>
            <a:ext cx="4897772" cy="22335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7200" dirty="0" smtClean="0"/>
              <a:t>Хвала на пажњи</a:t>
            </a:r>
            <a:endParaRPr sz="7200" dirty="0"/>
          </a:p>
        </p:txBody>
      </p:sp>
      <p:sp>
        <p:nvSpPr>
          <p:cNvPr id="532" name="Google Shape;532;p48"/>
          <p:cNvSpPr/>
          <p:nvPr/>
        </p:nvSpPr>
        <p:spPr>
          <a:xfrm>
            <a:off x="2491581" y="-2196046"/>
            <a:ext cx="31254" cy="43948"/>
          </a:xfrm>
          <a:custGeom>
            <a:avLst/>
            <a:gdLst/>
            <a:ahLst/>
            <a:cxnLst/>
            <a:rect l="l" t="t" r="r" b="b"/>
            <a:pathLst>
              <a:path w="406" h="571" fill="none" extrusionOk="0">
                <a:moveTo>
                  <a:pt x="396" y="135"/>
                </a:moveTo>
                <a:cubicBezTo>
                  <a:pt x="387" y="106"/>
                  <a:pt x="377" y="87"/>
                  <a:pt x="358" y="68"/>
                </a:cubicBezTo>
                <a:cubicBezTo>
                  <a:pt x="338" y="48"/>
                  <a:pt x="319" y="29"/>
                  <a:pt x="290" y="19"/>
                </a:cubicBezTo>
                <a:cubicBezTo>
                  <a:pt x="271" y="10"/>
                  <a:pt x="242" y="0"/>
                  <a:pt x="203" y="0"/>
                </a:cubicBezTo>
                <a:cubicBezTo>
                  <a:pt x="164" y="0"/>
                  <a:pt x="135" y="10"/>
                  <a:pt x="116" y="19"/>
                </a:cubicBezTo>
                <a:cubicBezTo>
                  <a:pt x="87" y="29"/>
                  <a:pt x="68" y="48"/>
                  <a:pt x="48" y="68"/>
                </a:cubicBezTo>
                <a:cubicBezTo>
                  <a:pt x="39" y="87"/>
                  <a:pt x="19" y="106"/>
                  <a:pt x="19" y="135"/>
                </a:cubicBezTo>
                <a:cubicBezTo>
                  <a:pt x="10" y="155"/>
                  <a:pt x="0" y="184"/>
                  <a:pt x="0" y="222"/>
                </a:cubicBezTo>
                <a:cubicBezTo>
                  <a:pt x="0" y="242"/>
                  <a:pt x="0" y="261"/>
                  <a:pt x="0" y="290"/>
                </a:cubicBezTo>
                <a:cubicBezTo>
                  <a:pt x="0" y="309"/>
                  <a:pt x="0" y="329"/>
                  <a:pt x="0" y="348"/>
                </a:cubicBezTo>
                <a:cubicBezTo>
                  <a:pt x="0" y="386"/>
                  <a:pt x="10" y="415"/>
                  <a:pt x="19" y="435"/>
                </a:cubicBezTo>
                <a:cubicBezTo>
                  <a:pt x="19" y="464"/>
                  <a:pt x="39" y="493"/>
                  <a:pt x="48" y="512"/>
                </a:cubicBezTo>
                <a:cubicBezTo>
                  <a:pt x="68" y="531"/>
                  <a:pt x="87" y="541"/>
                  <a:pt x="116" y="551"/>
                </a:cubicBezTo>
                <a:cubicBezTo>
                  <a:pt x="135" y="560"/>
                  <a:pt x="164" y="570"/>
                  <a:pt x="203" y="570"/>
                </a:cubicBezTo>
                <a:cubicBezTo>
                  <a:pt x="242" y="570"/>
                  <a:pt x="271" y="560"/>
                  <a:pt x="290" y="551"/>
                </a:cubicBezTo>
                <a:cubicBezTo>
                  <a:pt x="319" y="541"/>
                  <a:pt x="338" y="531"/>
                  <a:pt x="358" y="512"/>
                </a:cubicBezTo>
                <a:cubicBezTo>
                  <a:pt x="377" y="493"/>
                  <a:pt x="387" y="464"/>
                  <a:pt x="396" y="435"/>
                </a:cubicBezTo>
                <a:cubicBezTo>
                  <a:pt x="396" y="415"/>
                  <a:pt x="406" y="386"/>
                  <a:pt x="406" y="348"/>
                </a:cubicBezTo>
                <a:cubicBezTo>
                  <a:pt x="406" y="329"/>
                  <a:pt x="406" y="309"/>
                  <a:pt x="406" y="290"/>
                </a:cubicBezTo>
                <a:cubicBezTo>
                  <a:pt x="406" y="261"/>
                  <a:pt x="406" y="242"/>
                  <a:pt x="406" y="222"/>
                </a:cubicBezTo>
                <a:cubicBezTo>
                  <a:pt x="406" y="184"/>
                  <a:pt x="396" y="155"/>
                  <a:pt x="396" y="135"/>
                </a:cubicBezTo>
                <a:close/>
                <a:moveTo>
                  <a:pt x="77" y="290"/>
                </a:moveTo>
                <a:cubicBezTo>
                  <a:pt x="77" y="261"/>
                  <a:pt x="77" y="242"/>
                  <a:pt x="77" y="222"/>
                </a:cubicBezTo>
                <a:cubicBezTo>
                  <a:pt x="77" y="164"/>
                  <a:pt x="87" y="135"/>
                  <a:pt x="106" y="106"/>
                </a:cubicBezTo>
                <a:cubicBezTo>
                  <a:pt x="135" y="87"/>
                  <a:pt x="164" y="68"/>
                  <a:pt x="203" y="68"/>
                </a:cubicBezTo>
                <a:cubicBezTo>
                  <a:pt x="242" y="68"/>
                  <a:pt x="280" y="87"/>
                  <a:pt x="300" y="106"/>
                </a:cubicBezTo>
                <a:cubicBezTo>
                  <a:pt x="319" y="135"/>
                  <a:pt x="329" y="164"/>
                  <a:pt x="329" y="222"/>
                </a:cubicBezTo>
                <a:cubicBezTo>
                  <a:pt x="329" y="242"/>
                  <a:pt x="329" y="261"/>
                  <a:pt x="329" y="290"/>
                </a:cubicBezTo>
                <a:cubicBezTo>
                  <a:pt x="329" y="309"/>
                  <a:pt x="329" y="329"/>
                  <a:pt x="329" y="348"/>
                </a:cubicBezTo>
                <a:cubicBezTo>
                  <a:pt x="329" y="406"/>
                  <a:pt x="319" y="435"/>
                  <a:pt x="300" y="464"/>
                </a:cubicBezTo>
                <a:cubicBezTo>
                  <a:pt x="280" y="483"/>
                  <a:pt x="242" y="502"/>
                  <a:pt x="203" y="502"/>
                </a:cubicBezTo>
                <a:cubicBezTo>
                  <a:pt x="164" y="502"/>
                  <a:pt x="135" y="483"/>
                  <a:pt x="106" y="464"/>
                </a:cubicBezTo>
                <a:cubicBezTo>
                  <a:pt x="87" y="435"/>
                  <a:pt x="77" y="406"/>
                  <a:pt x="77" y="348"/>
                </a:cubicBezTo>
                <a:cubicBezTo>
                  <a:pt x="77" y="329"/>
                  <a:pt x="77" y="309"/>
                  <a:pt x="77" y="290"/>
                </a:cubicBezTo>
                <a:close/>
              </a:path>
            </a:pathLst>
          </a:custGeom>
          <a:noFill/>
          <a:ln w="11350" cap="flat" cmpd="sng">
            <a:solidFill>
              <a:srgbClr val="FF00F5"/>
            </a:solidFill>
            <a:prstDash val="solid"/>
            <a:miter lim="96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48"/>
          <p:cNvSpPr/>
          <p:nvPr/>
        </p:nvSpPr>
        <p:spPr>
          <a:xfrm>
            <a:off x="2527992" y="-2195353"/>
            <a:ext cx="20169" cy="42486"/>
          </a:xfrm>
          <a:custGeom>
            <a:avLst/>
            <a:gdLst/>
            <a:ahLst/>
            <a:cxnLst/>
            <a:rect l="l" t="t" r="r" b="b"/>
            <a:pathLst>
              <a:path w="262" h="552" fill="none" extrusionOk="0">
                <a:moveTo>
                  <a:pt x="261" y="20"/>
                </a:moveTo>
                <a:cubicBezTo>
                  <a:pt x="261" y="10"/>
                  <a:pt x="252" y="10"/>
                  <a:pt x="252" y="1"/>
                </a:cubicBezTo>
                <a:cubicBezTo>
                  <a:pt x="242" y="1"/>
                  <a:pt x="242" y="1"/>
                  <a:pt x="232" y="1"/>
                </a:cubicBezTo>
                <a:lnTo>
                  <a:pt x="203" y="1"/>
                </a:lnTo>
                <a:cubicBezTo>
                  <a:pt x="203" y="1"/>
                  <a:pt x="194" y="1"/>
                  <a:pt x="194" y="1"/>
                </a:cubicBezTo>
                <a:cubicBezTo>
                  <a:pt x="184" y="1"/>
                  <a:pt x="184" y="1"/>
                  <a:pt x="174" y="1"/>
                </a:cubicBezTo>
                <a:lnTo>
                  <a:pt x="10" y="136"/>
                </a:lnTo>
                <a:cubicBezTo>
                  <a:pt x="1" y="136"/>
                  <a:pt x="1" y="146"/>
                  <a:pt x="1" y="146"/>
                </a:cubicBezTo>
                <a:cubicBezTo>
                  <a:pt x="1" y="155"/>
                  <a:pt x="1" y="165"/>
                  <a:pt x="1" y="165"/>
                </a:cubicBezTo>
                <a:lnTo>
                  <a:pt x="20" y="194"/>
                </a:lnTo>
                <a:cubicBezTo>
                  <a:pt x="30" y="194"/>
                  <a:pt x="30" y="194"/>
                  <a:pt x="39" y="194"/>
                </a:cubicBezTo>
                <a:cubicBezTo>
                  <a:pt x="39" y="194"/>
                  <a:pt x="49" y="194"/>
                  <a:pt x="49" y="194"/>
                </a:cubicBezTo>
                <a:lnTo>
                  <a:pt x="184" y="97"/>
                </a:lnTo>
                <a:lnTo>
                  <a:pt x="184" y="532"/>
                </a:lnTo>
                <a:cubicBezTo>
                  <a:pt x="184" y="542"/>
                  <a:pt x="184" y="542"/>
                  <a:pt x="184" y="551"/>
                </a:cubicBezTo>
                <a:cubicBezTo>
                  <a:pt x="194" y="551"/>
                  <a:pt x="194" y="551"/>
                  <a:pt x="203" y="551"/>
                </a:cubicBezTo>
                <a:lnTo>
                  <a:pt x="232" y="551"/>
                </a:lnTo>
                <a:cubicBezTo>
                  <a:pt x="242" y="551"/>
                  <a:pt x="242" y="551"/>
                  <a:pt x="252" y="551"/>
                </a:cubicBezTo>
                <a:cubicBezTo>
                  <a:pt x="252" y="542"/>
                  <a:pt x="261" y="542"/>
                  <a:pt x="261" y="532"/>
                </a:cubicBezTo>
                <a:close/>
              </a:path>
            </a:pathLst>
          </a:custGeom>
          <a:noFill/>
          <a:ln w="11350" cap="flat" cmpd="sng">
            <a:solidFill>
              <a:srgbClr val="FF00F5"/>
            </a:solidFill>
            <a:prstDash val="solid"/>
            <a:miter lim="96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378" name="AutoShape 2" descr="Basic principles of lasers - Anaesthesia &amp; Intensive Care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380" name="AutoShape 4" descr="Basic principles of lasers - Anaesthesia &amp; Intensive Care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382" name="AutoShape 6" descr="Basic principles of lasers - Anaesthesia &amp; Intensive Care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384" name="AutoShape 8" descr="Basic principles of lasers - Anaesthesia &amp; Intensive Care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386" name="AutoShape 10" descr="Basic principles of lasers - Anaesthesia &amp; Intensive Care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388" name="AutoShape 12" descr="Basic principles of lasers - Anaesthesia &amp; Intensive Care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 txBox="1">
            <a:spLocks noGrp="1"/>
          </p:cNvSpPr>
          <p:nvPr>
            <p:ph type="title"/>
          </p:nvPr>
        </p:nvSpPr>
        <p:spPr>
          <a:xfrm>
            <a:off x="683568" y="62753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dirty="0" smtClean="0"/>
              <a:t>Ласер</a:t>
            </a:r>
            <a:endParaRPr sz="3600" dirty="0"/>
          </a:p>
        </p:txBody>
      </p:sp>
      <p:sp>
        <p:nvSpPr>
          <p:cNvPr id="521" name="Google Shape;521;p47"/>
          <p:cNvSpPr txBox="1">
            <a:spLocks noGrp="1"/>
          </p:cNvSpPr>
          <p:nvPr>
            <p:ph type="body" idx="1"/>
          </p:nvPr>
        </p:nvSpPr>
        <p:spPr>
          <a:xfrm>
            <a:off x="683568" y="1275606"/>
            <a:ext cx="5802991" cy="4607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>
                <a:solidFill>
                  <a:schemeClr val="lt1"/>
                </a:solidFill>
              </a:rPr>
              <a:t>Ласери су уређаји који стимулисаном емисијом појачавају светлост.</a:t>
            </a:r>
            <a:endParaRPr sz="1400" dirty="0">
              <a:solidFill>
                <a:schemeClr val="lt1"/>
              </a:solidFill>
            </a:endParaRPr>
          </a:p>
        </p:txBody>
      </p:sp>
      <p:graphicFrame>
        <p:nvGraphicFramePr>
          <p:cNvPr id="522" name="Google Shape;522;p47"/>
          <p:cNvGraphicFramePr/>
          <p:nvPr/>
        </p:nvGraphicFramePr>
        <p:xfrm>
          <a:off x="755576" y="1851670"/>
          <a:ext cx="7543200" cy="2754710"/>
        </p:xfrm>
        <a:graphic>
          <a:graphicData uri="http://schemas.openxmlformats.org/drawingml/2006/table">
            <a:tbl>
              <a:tblPr>
                <a:noFill/>
                <a:tableStyleId>{C0083D51-569F-4E30-B275-34060BF916A7}</a:tableStyleId>
              </a:tblPr>
              <a:tblGrid>
                <a:gridCol w="1656184"/>
                <a:gridCol w="5887016"/>
              </a:tblGrid>
              <a:tr h="32097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L</a:t>
                      </a:r>
                      <a:r>
                        <a:rPr lang="en-GB" sz="1800" b="0" dirty="0" err="1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i</a:t>
                      </a:r>
                      <a:r>
                        <a:rPr lang="en" sz="1800" b="0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ght</a:t>
                      </a:r>
                      <a:endParaRPr sz="1800" b="0" dirty="0">
                        <a:solidFill>
                          <a:schemeClr val="lt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097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A</a:t>
                      </a:r>
                      <a:r>
                        <a:rPr lang="en" sz="1800" b="0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mplification</a:t>
                      </a:r>
                      <a:r>
                        <a:rPr lang="en" sz="1800" b="0" baseline="0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 by</a:t>
                      </a:r>
                      <a:endParaRPr sz="1800" b="0" dirty="0">
                        <a:solidFill>
                          <a:schemeClr val="lt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097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S</a:t>
                      </a:r>
                      <a:r>
                        <a:rPr lang="en" sz="1800" b="0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timulated</a:t>
                      </a:r>
                      <a:endParaRPr sz="1800" b="0" dirty="0">
                        <a:solidFill>
                          <a:schemeClr val="lt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097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E</a:t>
                      </a:r>
                      <a:r>
                        <a:rPr lang="en" sz="1800" b="0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mission</a:t>
                      </a:r>
                      <a:r>
                        <a:rPr lang="en" sz="1800" b="0" baseline="0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 of</a:t>
                      </a:r>
                      <a:endParaRPr sz="1800" b="0" dirty="0">
                        <a:solidFill>
                          <a:schemeClr val="lt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758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R</a:t>
                      </a:r>
                      <a:r>
                        <a:rPr lang="en" sz="1800" b="0" dirty="0" smtClean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Darker Grotesque"/>
                          <a:ea typeface="Darker Grotesque"/>
                          <a:cs typeface="Darker Grotesque"/>
                          <a:sym typeface="Darker Grotesque"/>
                        </a:rPr>
                        <a:t>adiation</a:t>
                      </a:r>
                      <a:endParaRPr sz="1800" b="0" dirty="0">
                        <a:solidFill>
                          <a:schemeClr val="lt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84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dirty="0">
                        <a:solidFill>
                          <a:schemeClr val="lt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600" dirty="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42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525" name="Google Shape;525;p47"/>
          <p:cNvCxnSpPr/>
          <p:nvPr/>
        </p:nvCxnSpPr>
        <p:spPr>
          <a:xfrm>
            <a:off x="7095900" y="539500"/>
            <a:ext cx="0" cy="1320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426" name="AutoShape 2" descr="Фотоэффект, виды, свойства и принцип рабо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28" name="AutoShape 4" descr="Фотоэффект, виды, свойства и принцип рабо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32" name="Picture 8" descr="Are Laser Pointers Legal in New South Wales? - Criminal Defence Lawyers  Austra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185167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Google Shape;525;p47"/>
          <p:cNvCxnSpPr/>
          <p:nvPr/>
        </p:nvCxnSpPr>
        <p:spPr>
          <a:xfrm>
            <a:off x="5796136" y="1851670"/>
            <a:ext cx="0" cy="223224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436" name="Picture 12" descr="Powerful outlet laser poi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1851670"/>
            <a:ext cx="281441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2"/>
          <p:cNvSpPr txBox="1">
            <a:spLocks noGrp="1"/>
          </p:cNvSpPr>
          <p:nvPr>
            <p:ph type="title"/>
          </p:nvPr>
        </p:nvSpPr>
        <p:spPr>
          <a:xfrm>
            <a:off x="2704950" y="3128788"/>
            <a:ext cx="3734100" cy="614700"/>
          </a:xfrm>
          <a:prstGeom prst="rect">
            <a:avLst/>
          </a:prstGeom>
          <a:effectLst>
            <a:outerShdw blurRad="414338" dist="38100" dir="5040000" algn="bl" rotWithShape="0">
              <a:schemeClr val="accent3">
                <a:alpha val="9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—Someone Famous</a:t>
            </a:r>
            <a:endParaRPr dirty="0"/>
          </a:p>
        </p:txBody>
      </p:sp>
      <p:sp>
        <p:nvSpPr>
          <p:cNvPr id="560" name="Google Shape;560;p52"/>
          <p:cNvSpPr txBox="1">
            <a:spLocks noGrp="1"/>
          </p:cNvSpPr>
          <p:nvPr>
            <p:ph type="subTitle" idx="1"/>
          </p:nvPr>
        </p:nvSpPr>
        <p:spPr>
          <a:xfrm>
            <a:off x="2565450" y="1400013"/>
            <a:ext cx="4013100" cy="16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 dirty="0"/>
          </a:p>
        </p:txBody>
      </p:sp>
      <p:pic>
        <p:nvPicPr>
          <p:cNvPr id="4" name="Picture 3" descr="les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699542"/>
            <a:ext cx="6926120" cy="381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6"/>
          <p:cNvSpPr txBox="1">
            <a:spLocks noGrp="1"/>
          </p:cNvSpPr>
          <p:nvPr>
            <p:ph type="title"/>
          </p:nvPr>
        </p:nvSpPr>
        <p:spPr>
          <a:xfrm>
            <a:off x="2843808" y="627534"/>
            <a:ext cx="5575442" cy="6110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dirty="0" smtClean="0"/>
              <a:t>У активној средини ласера...</a:t>
            </a:r>
            <a:endParaRPr sz="3200" dirty="0"/>
          </a:p>
        </p:txBody>
      </p:sp>
      <p:sp>
        <p:nvSpPr>
          <p:cNvPr id="747" name="Google Shape;747;p66"/>
          <p:cNvSpPr txBox="1">
            <a:spLocks noGrp="1"/>
          </p:cNvSpPr>
          <p:nvPr>
            <p:ph type="body" idx="1"/>
          </p:nvPr>
        </p:nvSpPr>
        <p:spPr>
          <a:xfrm>
            <a:off x="3707904" y="3795886"/>
            <a:ext cx="4320480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r-Cyrl-RS" sz="1800" dirty="0" smtClean="0"/>
              <a:t>-</a:t>
            </a:r>
            <a:r>
              <a:rPr lang="en-GB" sz="1800" dirty="0" smtClean="0"/>
              <a:t>&gt; </a:t>
            </a:r>
            <a:r>
              <a:rPr lang="sr-Cyrl-RS" sz="1800" dirty="0" smtClean="0"/>
              <a:t>кохерентно и монохроматско зрачење</a:t>
            </a:r>
            <a:endParaRPr sz="1800" dirty="0"/>
          </a:p>
        </p:txBody>
      </p:sp>
      <p:sp>
        <p:nvSpPr>
          <p:cNvPr id="5" name="Google Shape;554;p51"/>
          <p:cNvSpPr txBox="1">
            <a:spLocks/>
          </p:cNvSpPr>
          <p:nvPr/>
        </p:nvSpPr>
        <p:spPr>
          <a:xfrm>
            <a:off x="2843808" y="843558"/>
            <a:ext cx="5616624" cy="572700"/>
          </a:xfrm>
          <a:prstGeom prst="rect">
            <a:avLst/>
          </a:prstGeom>
          <a:noFill/>
          <a:ln>
            <a:noFill/>
          </a:ln>
          <a:effectLst>
            <a:outerShdw blurRad="385763" dist="38100" dir="4440000" algn="bl" rotWithShape="0">
              <a:schemeClr val="accent3">
                <a:alpha val="9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Darker Grotesque Medium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pic>
        <p:nvPicPr>
          <p:cNvPr id="64514" name="Picture 2" descr="Further physics - What is laser?"/>
          <p:cNvPicPr>
            <a:picLocks noChangeAspect="1" noChangeArrowheads="1"/>
          </p:cNvPicPr>
          <p:nvPr/>
        </p:nvPicPr>
        <p:blipFill>
          <a:blip r:embed="rId3"/>
          <a:srcRect b="8749"/>
          <a:stretch>
            <a:fillRect/>
          </a:stretch>
        </p:blipFill>
        <p:spPr bwMode="auto">
          <a:xfrm>
            <a:off x="2771800" y="1851670"/>
            <a:ext cx="5688632" cy="203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Google Shape;747;p66"/>
          <p:cNvSpPr txBox="1">
            <a:spLocks/>
          </p:cNvSpPr>
          <p:nvPr/>
        </p:nvSpPr>
        <p:spPr>
          <a:xfrm>
            <a:off x="3779912" y="1203598"/>
            <a:ext cx="381642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Barlow"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стимулисана емисија зрачења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5"/>
          <p:cNvSpPr txBox="1">
            <a:spLocks noGrp="1"/>
          </p:cNvSpPr>
          <p:nvPr>
            <p:ph type="title"/>
          </p:nvPr>
        </p:nvSpPr>
        <p:spPr>
          <a:xfrm>
            <a:off x="899592" y="3651870"/>
            <a:ext cx="215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1800" dirty="0" smtClean="0"/>
              <a:t>с</a:t>
            </a:r>
            <a:r>
              <a:rPr lang="sr-Cyrl-RS" sz="1800" dirty="0" smtClean="0"/>
              <a:t>а 3 нивоа</a:t>
            </a:r>
            <a:endParaRPr sz="1800" dirty="0"/>
          </a:p>
        </p:txBody>
      </p:sp>
      <p:sp>
        <p:nvSpPr>
          <p:cNvPr id="585" name="Google Shape;585;p55"/>
          <p:cNvSpPr txBox="1">
            <a:spLocks noGrp="1"/>
          </p:cNvSpPr>
          <p:nvPr>
            <p:ph type="title" idx="2"/>
          </p:nvPr>
        </p:nvSpPr>
        <p:spPr>
          <a:xfrm>
            <a:off x="3563888" y="3651870"/>
            <a:ext cx="21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1800" dirty="0" smtClean="0"/>
              <a:t>с</a:t>
            </a:r>
            <a:r>
              <a:rPr lang="sr-Cyrl-RS" sz="1800" dirty="0" smtClean="0"/>
              <a:t>а 4 нивоа </a:t>
            </a:r>
            <a:endParaRPr sz="1800" dirty="0"/>
          </a:p>
        </p:txBody>
      </p:sp>
      <p:sp>
        <p:nvSpPr>
          <p:cNvPr id="587" name="Google Shape;587;p55"/>
          <p:cNvSpPr txBox="1">
            <a:spLocks noGrp="1"/>
          </p:cNvSpPr>
          <p:nvPr>
            <p:ph type="title" idx="4"/>
          </p:nvPr>
        </p:nvSpPr>
        <p:spPr>
          <a:xfrm>
            <a:off x="5940152" y="3651870"/>
            <a:ext cx="266429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1800" dirty="0" smtClean="0"/>
              <a:t>с</a:t>
            </a:r>
            <a:r>
              <a:rPr lang="sr-Cyrl-RS" sz="1800" dirty="0" smtClean="0"/>
              <a:t>а више стања за пумање</a:t>
            </a:r>
            <a:endParaRPr sz="1800" dirty="0"/>
          </a:p>
        </p:txBody>
      </p:sp>
      <p:sp>
        <p:nvSpPr>
          <p:cNvPr id="589" name="Google Shape;589;p55"/>
          <p:cNvSpPr txBox="1">
            <a:spLocks noGrp="1"/>
          </p:cNvSpPr>
          <p:nvPr>
            <p:ph type="title" idx="6"/>
          </p:nvPr>
        </p:nvSpPr>
        <p:spPr>
          <a:xfrm>
            <a:off x="611560" y="627534"/>
            <a:ext cx="7717500" cy="880122"/>
          </a:xfrm>
          <a:prstGeom prst="rect">
            <a:avLst/>
          </a:prstGeom>
          <a:effectLst>
            <a:outerShdw blurRad="371475" dist="28575" dir="4620000" algn="bl" rotWithShape="0">
              <a:schemeClr val="accent3">
                <a:alpha val="9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chemeClr val="dk1"/>
                </a:solidFill>
              </a:rPr>
              <a:t>Различите конфигурације</a:t>
            </a:r>
            <a:br>
              <a:rPr lang="sr-Cyrl-RS" dirty="0" smtClean="0">
                <a:solidFill>
                  <a:schemeClr val="dk1"/>
                </a:solidFill>
              </a:rPr>
            </a:br>
            <a:r>
              <a:rPr lang="sr-Cyrl-RS" dirty="0" smtClean="0">
                <a:solidFill>
                  <a:schemeClr val="dk1"/>
                </a:solidFill>
              </a:rPr>
              <a:t>ласера са више нивоа</a:t>
            </a:r>
            <a:endParaRPr dirty="0"/>
          </a:p>
        </p:txBody>
      </p:sp>
      <p:grpSp>
        <p:nvGrpSpPr>
          <p:cNvPr id="590" name="Google Shape;590;p55"/>
          <p:cNvGrpSpPr/>
          <p:nvPr/>
        </p:nvGrpSpPr>
        <p:grpSpPr>
          <a:xfrm>
            <a:off x="4329872" y="2352186"/>
            <a:ext cx="489181" cy="489829"/>
            <a:chOff x="3510335" y="2892499"/>
            <a:chExt cx="360726" cy="361204"/>
          </a:xfrm>
        </p:grpSpPr>
        <p:sp>
          <p:nvSpPr>
            <p:cNvPr id="591" name="Google Shape;591;p55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55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55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55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55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96" name="Google Shape;596;p55"/>
          <p:cNvSpPr/>
          <p:nvPr/>
        </p:nvSpPr>
        <p:spPr>
          <a:xfrm>
            <a:off x="7104775" y="2402917"/>
            <a:ext cx="489200" cy="388367"/>
          </a:xfrm>
          <a:custGeom>
            <a:avLst/>
            <a:gdLst/>
            <a:ahLst/>
            <a:cxnLst/>
            <a:rect l="l" t="t" r="r" b="b"/>
            <a:pathLst>
              <a:path w="11098" h="8811" extrusionOk="0">
                <a:moveTo>
                  <a:pt x="4955" y="0"/>
                </a:moveTo>
                <a:cubicBezTo>
                  <a:pt x="4754" y="0"/>
                  <a:pt x="4539" y="24"/>
                  <a:pt x="4311" y="71"/>
                </a:cubicBezTo>
                <a:cubicBezTo>
                  <a:pt x="3358" y="262"/>
                  <a:pt x="2406" y="833"/>
                  <a:pt x="1418" y="1786"/>
                </a:cubicBezTo>
                <a:cubicBezTo>
                  <a:pt x="1358" y="1845"/>
                  <a:pt x="1358" y="1952"/>
                  <a:pt x="1418" y="2012"/>
                </a:cubicBezTo>
                <a:cubicBezTo>
                  <a:pt x="1453" y="2036"/>
                  <a:pt x="1489" y="2048"/>
                  <a:pt x="1537" y="2048"/>
                </a:cubicBezTo>
                <a:cubicBezTo>
                  <a:pt x="1584" y="2048"/>
                  <a:pt x="1608" y="2036"/>
                  <a:pt x="1656" y="2012"/>
                </a:cubicBezTo>
                <a:cubicBezTo>
                  <a:pt x="2596" y="1095"/>
                  <a:pt x="3489" y="559"/>
                  <a:pt x="4382" y="381"/>
                </a:cubicBezTo>
                <a:cubicBezTo>
                  <a:pt x="4594" y="339"/>
                  <a:pt x="4791" y="318"/>
                  <a:pt x="4972" y="318"/>
                </a:cubicBezTo>
                <a:cubicBezTo>
                  <a:pt x="5311" y="318"/>
                  <a:pt x="5594" y="392"/>
                  <a:pt x="5811" y="547"/>
                </a:cubicBezTo>
                <a:cubicBezTo>
                  <a:pt x="6002" y="678"/>
                  <a:pt x="6109" y="845"/>
                  <a:pt x="6180" y="1000"/>
                </a:cubicBezTo>
                <a:cubicBezTo>
                  <a:pt x="6121" y="976"/>
                  <a:pt x="6061" y="952"/>
                  <a:pt x="6002" y="940"/>
                </a:cubicBezTo>
                <a:cubicBezTo>
                  <a:pt x="5984" y="933"/>
                  <a:pt x="5967" y="930"/>
                  <a:pt x="5949" y="930"/>
                </a:cubicBezTo>
                <a:cubicBezTo>
                  <a:pt x="5882" y="930"/>
                  <a:pt x="5818" y="979"/>
                  <a:pt x="5799" y="1035"/>
                </a:cubicBezTo>
                <a:cubicBezTo>
                  <a:pt x="5764" y="1131"/>
                  <a:pt x="5823" y="1214"/>
                  <a:pt x="5895" y="1250"/>
                </a:cubicBezTo>
                <a:cubicBezTo>
                  <a:pt x="6121" y="1309"/>
                  <a:pt x="6335" y="1416"/>
                  <a:pt x="6537" y="1512"/>
                </a:cubicBezTo>
                <a:cubicBezTo>
                  <a:pt x="6787" y="1667"/>
                  <a:pt x="6907" y="1845"/>
                  <a:pt x="6883" y="2048"/>
                </a:cubicBezTo>
                <a:cubicBezTo>
                  <a:pt x="6847" y="2250"/>
                  <a:pt x="6692" y="2429"/>
                  <a:pt x="6514" y="2464"/>
                </a:cubicBezTo>
                <a:cubicBezTo>
                  <a:pt x="6483" y="2472"/>
                  <a:pt x="6453" y="2476"/>
                  <a:pt x="6425" y="2476"/>
                </a:cubicBezTo>
                <a:cubicBezTo>
                  <a:pt x="6321" y="2476"/>
                  <a:pt x="6234" y="2424"/>
                  <a:pt x="6168" y="2321"/>
                </a:cubicBezTo>
                <a:cubicBezTo>
                  <a:pt x="5871" y="1857"/>
                  <a:pt x="5442" y="1500"/>
                  <a:pt x="4990" y="1297"/>
                </a:cubicBezTo>
                <a:cubicBezTo>
                  <a:pt x="4882" y="1250"/>
                  <a:pt x="4763" y="1202"/>
                  <a:pt x="4668" y="1178"/>
                </a:cubicBezTo>
                <a:cubicBezTo>
                  <a:pt x="4811" y="1152"/>
                  <a:pt x="4954" y="1138"/>
                  <a:pt x="5097" y="1138"/>
                </a:cubicBezTo>
                <a:cubicBezTo>
                  <a:pt x="5144" y="1138"/>
                  <a:pt x="5192" y="1140"/>
                  <a:pt x="5240" y="1143"/>
                </a:cubicBezTo>
                <a:cubicBezTo>
                  <a:pt x="5335" y="1143"/>
                  <a:pt x="5406" y="1083"/>
                  <a:pt x="5406" y="1000"/>
                </a:cubicBezTo>
                <a:cubicBezTo>
                  <a:pt x="5406" y="905"/>
                  <a:pt x="5347" y="833"/>
                  <a:pt x="5263" y="833"/>
                </a:cubicBezTo>
                <a:cubicBezTo>
                  <a:pt x="5208" y="830"/>
                  <a:pt x="5151" y="829"/>
                  <a:pt x="5095" y="829"/>
                </a:cubicBezTo>
                <a:cubicBezTo>
                  <a:pt x="4253" y="829"/>
                  <a:pt x="3373" y="1161"/>
                  <a:pt x="2525" y="1797"/>
                </a:cubicBezTo>
                <a:cubicBezTo>
                  <a:pt x="1954" y="2226"/>
                  <a:pt x="1573" y="2667"/>
                  <a:pt x="1453" y="2810"/>
                </a:cubicBezTo>
                <a:cubicBezTo>
                  <a:pt x="1215" y="2869"/>
                  <a:pt x="977" y="2964"/>
                  <a:pt x="739" y="3083"/>
                </a:cubicBezTo>
                <a:cubicBezTo>
                  <a:pt x="870" y="2917"/>
                  <a:pt x="1013" y="2726"/>
                  <a:pt x="1215" y="2512"/>
                </a:cubicBezTo>
                <a:cubicBezTo>
                  <a:pt x="1275" y="2452"/>
                  <a:pt x="1275" y="2345"/>
                  <a:pt x="1192" y="2286"/>
                </a:cubicBezTo>
                <a:cubicBezTo>
                  <a:pt x="1164" y="2258"/>
                  <a:pt x="1130" y="2244"/>
                  <a:pt x="1094" y="2244"/>
                </a:cubicBezTo>
                <a:cubicBezTo>
                  <a:pt x="1052" y="2244"/>
                  <a:pt x="1009" y="2264"/>
                  <a:pt x="977" y="2309"/>
                </a:cubicBezTo>
                <a:cubicBezTo>
                  <a:pt x="394" y="2964"/>
                  <a:pt x="60" y="3500"/>
                  <a:pt x="37" y="3524"/>
                </a:cubicBezTo>
                <a:cubicBezTo>
                  <a:pt x="1" y="3583"/>
                  <a:pt x="1" y="3643"/>
                  <a:pt x="37" y="3702"/>
                </a:cubicBezTo>
                <a:cubicBezTo>
                  <a:pt x="75" y="3749"/>
                  <a:pt x="123" y="3775"/>
                  <a:pt x="175" y="3775"/>
                </a:cubicBezTo>
                <a:cubicBezTo>
                  <a:pt x="204" y="3775"/>
                  <a:pt x="233" y="3767"/>
                  <a:pt x="263" y="3750"/>
                </a:cubicBezTo>
                <a:cubicBezTo>
                  <a:pt x="691" y="3441"/>
                  <a:pt x="1215" y="3214"/>
                  <a:pt x="1715" y="3107"/>
                </a:cubicBezTo>
                <a:cubicBezTo>
                  <a:pt x="1860" y="3079"/>
                  <a:pt x="2037" y="3059"/>
                  <a:pt x="2203" y="3059"/>
                </a:cubicBezTo>
                <a:cubicBezTo>
                  <a:pt x="2391" y="3059"/>
                  <a:pt x="2567" y="3085"/>
                  <a:pt x="2668" y="3155"/>
                </a:cubicBezTo>
                <a:cubicBezTo>
                  <a:pt x="2799" y="3238"/>
                  <a:pt x="2858" y="3357"/>
                  <a:pt x="2799" y="3476"/>
                </a:cubicBezTo>
                <a:cubicBezTo>
                  <a:pt x="2747" y="3588"/>
                  <a:pt x="2610" y="3674"/>
                  <a:pt x="2395" y="3674"/>
                </a:cubicBezTo>
                <a:cubicBezTo>
                  <a:pt x="2311" y="3674"/>
                  <a:pt x="2215" y="3661"/>
                  <a:pt x="2108" y="3631"/>
                </a:cubicBezTo>
                <a:cubicBezTo>
                  <a:pt x="1912" y="3572"/>
                  <a:pt x="1724" y="3542"/>
                  <a:pt x="1549" y="3542"/>
                </a:cubicBezTo>
                <a:cubicBezTo>
                  <a:pt x="1373" y="3542"/>
                  <a:pt x="1209" y="3572"/>
                  <a:pt x="1061" y="3631"/>
                </a:cubicBezTo>
                <a:cubicBezTo>
                  <a:pt x="799" y="3738"/>
                  <a:pt x="584" y="3929"/>
                  <a:pt x="453" y="4179"/>
                </a:cubicBezTo>
                <a:cubicBezTo>
                  <a:pt x="322" y="4429"/>
                  <a:pt x="275" y="4750"/>
                  <a:pt x="334" y="5048"/>
                </a:cubicBezTo>
                <a:cubicBezTo>
                  <a:pt x="382" y="5310"/>
                  <a:pt x="513" y="5548"/>
                  <a:pt x="703" y="5727"/>
                </a:cubicBezTo>
                <a:cubicBezTo>
                  <a:pt x="632" y="5858"/>
                  <a:pt x="572" y="6012"/>
                  <a:pt x="537" y="6179"/>
                </a:cubicBezTo>
                <a:cubicBezTo>
                  <a:pt x="441" y="6631"/>
                  <a:pt x="525" y="7143"/>
                  <a:pt x="811" y="7632"/>
                </a:cubicBezTo>
                <a:cubicBezTo>
                  <a:pt x="1013" y="8001"/>
                  <a:pt x="1251" y="8239"/>
                  <a:pt x="1275" y="8239"/>
                </a:cubicBezTo>
                <a:cubicBezTo>
                  <a:pt x="1299" y="8274"/>
                  <a:pt x="1346" y="8286"/>
                  <a:pt x="1394" y="8286"/>
                </a:cubicBezTo>
                <a:cubicBezTo>
                  <a:pt x="1430" y="8286"/>
                  <a:pt x="1477" y="8274"/>
                  <a:pt x="1513" y="8239"/>
                </a:cubicBezTo>
                <a:cubicBezTo>
                  <a:pt x="1573" y="8179"/>
                  <a:pt x="1573" y="8084"/>
                  <a:pt x="1513" y="8024"/>
                </a:cubicBezTo>
                <a:cubicBezTo>
                  <a:pt x="1489" y="8001"/>
                  <a:pt x="644" y="7167"/>
                  <a:pt x="870" y="6250"/>
                </a:cubicBezTo>
                <a:cubicBezTo>
                  <a:pt x="977" y="5798"/>
                  <a:pt x="1239" y="5477"/>
                  <a:pt x="1656" y="5298"/>
                </a:cubicBezTo>
                <a:cubicBezTo>
                  <a:pt x="1896" y="5194"/>
                  <a:pt x="2169" y="5144"/>
                  <a:pt x="2455" y="5144"/>
                </a:cubicBezTo>
                <a:cubicBezTo>
                  <a:pt x="2595" y="5144"/>
                  <a:pt x="2738" y="5155"/>
                  <a:pt x="2882" y="5179"/>
                </a:cubicBezTo>
                <a:cubicBezTo>
                  <a:pt x="3382" y="5262"/>
                  <a:pt x="3775" y="5536"/>
                  <a:pt x="3739" y="5762"/>
                </a:cubicBezTo>
                <a:cubicBezTo>
                  <a:pt x="3728" y="5822"/>
                  <a:pt x="3716" y="5858"/>
                  <a:pt x="3668" y="5893"/>
                </a:cubicBezTo>
                <a:cubicBezTo>
                  <a:pt x="3634" y="5910"/>
                  <a:pt x="3589" y="5927"/>
                  <a:pt x="3540" y="5927"/>
                </a:cubicBezTo>
                <a:cubicBezTo>
                  <a:pt x="3519" y="5927"/>
                  <a:pt x="3498" y="5924"/>
                  <a:pt x="3478" y="5917"/>
                </a:cubicBezTo>
                <a:lnTo>
                  <a:pt x="3454" y="5917"/>
                </a:lnTo>
                <a:cubicBezTo>
                  <a:pt x="3394" y="5846"/>
                  <a:pt x="3323" y="5774"/>
                  <a:pt x="3239" y="5715"/>
                </a:cubicBezTo>
                <a:cubicBezTo>
                  <a:pt x="3207" y="5696"/>
                  <a:pt x="3173" y="5687"/>
                  <a:pt x="3141" y="5687"/>
                </a:cubicBezTo>
                <a:cubicBezTo>
                  <a:pt x="3090" y="5687"/>
                  <a:pt x="3042" y="5711"/>
                  <a:pt x="3013" y="5762"/>
                </a:cubicBezTo>
                <a:cubicBezTo>
                  <a:pt x="2966" y="5834"/>
                  <a:pt x="2977" y="5941"/>
                  <a:pt x="3061" y="5977"/>
                </a:cubicBezTo>
                <a:cubicBezTo>
                  <a:pt x="3263" y="6119"/>
                  <a:pt x="3275" y="6274"/>
                  <a:pt x="3263" y="6381"/>
                </a:cubicBezTo>
                <a:cubicBezTo>
                  <a:pt x="3251" y="6536"/>
                  <a:pt x="3132" y="6679"/>
                  <a:pt x="3001" y="6727"/>
                </a:cubicBezTo>
                <a:cubicBezTo>
                  <a:pt x="2976" y="6732"/>
                  <a:pt x="2951" y="6735"/>
                  <a:pt x="2927" y="6735"/>
                </a:cubicBezTo>
                <a:cubicBezTo>
                  <a:pt x="2850" y="6735"/>
                  <a:pt x="2779" y="6704"/>
                  <a:pt x="2716" y="6631"/>
                </a:cubicBezTo>
                <a:cubicBezTo>
                  <a:pt x="2435" y="6342"/>
                  <a:pt x="2096" y="6177"/>
                  <a:pt x="1791" y="6177"/>
                </a:cubicBezTo>
                <a:cubicBezTo>
                  <a:pt x="1707" y="6177"/>
                  <a:pt x="1626" y="6189"/>
                  <a:pt x="1549" y="6215"/>
                </a:cubicBezTo>
                <a:cubicBezTo>
                  <a:pt x="1311" y="6298"/>
                  <a:pt x="1168" y="6477"/>
                  <a:pt x="1120" y="6727"/>
                </a:cubicBezTo>
                <a:cubicBezTo>
                  <a:pt x="1108" y="6810"/>
                  <a:pt x="1168" y="6905"/>
                  <a:pt x="1251" y="6905"/>
                </a:cubicBezTo>
                <a:cubicBezTo>
                  <a:pt x="1259" y="6906"/>
                  <a:pt x="1267" y="6907"/>
                  <a:pt x="1275" y="6907"/>
                </a:cubicBezTo>
                <a:cubicBezTo>
                  <a:pt x="1360" y="6907"/>
                  <a:pt x="1430" y="6850"/>
                  <a:pt x="1430" y="6774"/>
                </a:cubicBezTo>
                <a:cubicBezTo>
                  <a:pt x="1465" y="6620"/>
                  <a:pt x="1549" y="6548"/>
                  <a:pt x="1644" y="6536"/>
                </a:cubicBezTo>
                <a:cubicBezTo>
                  <a:pt x="1690" y="6521"/>
                  <a:pt x="1738" y="6514"/>
                  <a:pt x="1786" y="6514"/>
                </a:cubicBezTo>
                <a:cubicBezTo>
                  <a:pt x="2035" y="6514"/>
                  <a:pt x="2298" y="6700"/>
                  <a:pt x="2477" y="6870"/>
                </a:cubicBezTo>
                <a:cubicBezTo>
                  <a:pt x="2608" y="7012"/>
                  <a:pt x="2763" y="7084"/>
                  <a:pt x="2918" y="7084"/>
                </a:cubicBezTo>
                <a:cubicBezTo>
                  <a:pt x="2977" y="7084"/>
                  <a:pt x="3037" y="7072"/>
                  <a:pt x="3097" y="7048"/>
                </a:cubicBezTo>
                <a:cubicBezTo>
                  <a:pt x="3263" y="6989"/>
                  <a:pt x="3418" y="6870"/>
                  <a:pt x="3501" y="6715"/>
                </a:cubicBezTo>
                <a:cubicBezTo>
                  <a:pt x="3656" y="6870"/>
                  <a:pt x="3918" y="7108"/>
                  <a:pt x="4323" y="7381"/>
                </a:cubicBezTo>
                <a:cubicBezTo>
                  <a:pt x="4966" y="7810"/>
                  <a:pt x="6109" y="8405"/>
                  <a:pt x="7919" y="8810"/>
                </a:cubicBezTo>
                <a:lnTo>
                  <a:pt x="7954" y="8810"/>
                </a:lnTo>
                <a:cubicBezTo>
                  <a:pt x="8026" y="8810"/>
                  <a:pt x="8097" y="8763"/>
                  <a:pt x="8121" y="8679"/>
                </a:cubicBezTo>
                <a:cubicBezTo>
                  <a:pt x="8133" y="8584"/>
                  <a:pt x="8085" y="8501"/>
                  <a:pt x="8002" y="8477"/>
                </a:cubicBezTo>
                <a:cubicBezTo>
                  <a:pt x="6240" y="8096"/>
                  <a:pt x="5144" y="7524"/>
                  <a:pt x="4525" y="7131"/>
                </a:cubicBezTo>
                <a:cubicBezTo>
                  <a:pt x="3870" y="6679"/>
                  <a:pt x="3620" y="6322"/>
                  <a:pt x="3609" y="6322"/>
                </a:cubicBezTo>
                <a:lnTo>
                  <a:pt x="3609" y="6274"/>
                </a:lnTo>
                <a:cubicBezTo>
                  <a:pt x="3716" y="6274"/>
                  <a:pt x="3799" y="6250"/>
                  <a:pt x="3870" y="6191"/>
                </a:cubicBezTo>
                <a:cubicBezTo>
                  <a:pt x="3990" y="6119"/>
                  <a:pt x="4049" y="6000"/>
                  <a:pt x="4085" y="5834"/>
                </a:cubicBezTo>
                <a:cubicBezTo>
                  <a:pt x="4109" y="5607"/>
                  <a:pt x="4001" y="5381"/>
                  <a:pt x="3751" y="5203"/>
                </a:cubicBezTo>
                <a:cubicBezTo>
                  <a:pt x="3561" y="5060"/>
                  <a:pt x="3275" y="4941"/>
                  <a:pt x="2954" y="4881"/>
                </a:cubicBezTo>
                <a:cubicBezTo>
                  <a:pt x="2794" y="4852"/>
                  <a:pt x="2628" y="4836"/>
                  <a:pt x="2461" y="4836"/>
                </a:cubicBezTo>
                <a:cubicBezTo>
                  <a:pt x="1883" y="4836"/>
                  <a:pt x="1297" y="5024"/>
                  <a:pt x="918" y="5477"/>
                </a:cubicBezTo>
                <a:cubicBezTo>
                  <a:pt x="644" y="5191"/>
                  <a:pt x="572" y="4715"/>
                  <a:pt x="763" y="4345"/>
                </a:cubicBezTo>
                <a:cubicBezTo>
                  <a:pt x="848" y="4194"/>
                  <a:pt x="1067" y="3879"/>
                  <a:pt x="1581" y="3879"/>
                </a:cubicBezTo>
                <a:cubicBezTo>
                  <a:pt x="1716" y="3879"/>
                  <a:pt x="1871" y="3901"/>
                  <a:pt x="2049" y="3953"/>
                </a:cubicBezTo>
                <a:cubicBezTo>
                  <a:pt x="2189" y="3994"/>
                  <a:pt x="2318" y="4013"/>
                  <a:pt x="2436" y="4013"/>
                </a:cubicBezTo>
                <a:cubicBezTo>
                  <a:pt x="2788" y="4013"/>
                  <a:pt x="3034" y="3845"/>
                  <a:pt x="3132" y="3631"/>
                </a:cubicBezTo>
                <a:cubicBezTo>
                  <a:pt x="3251" y="3357"/>
                  <a:pt x="3144" y="3083"/>
                  <a:pt x="2882" y="2905"/>
                </a:cubicBezTo>
                <a:cubicBezTo>
                  <a:pt x="2714" y="2806"/>
                  <a:pt x="2470" y="2756"/>
                  <a:pt x="2181" y="2756"/>
                </a:cubicBezTo>
                <a:cubicBezTo>
                  <a:pt x="2123" y="2756"/>
                  <a:pt x="2063" y="2758"/>
                  <a:pt x="2001" y="2762"/>
                </a:cubicBezTo>
                <a:cubicBezTo>
                  <a:pt x="2180" y="2583"/>
                  <a:pt x="2430" y="2333"/>
                  <a:pt x="2739" y="2107"/>
                </a:cubicBezTo>
                <a:cubicBezTo>
                  <a:pt x="2966" y="1928"/>
                  <a:pt x="3251" y="1750"/>
                  <a:pt x="3561" y="1607"/>
                </a:cubicBezTo>
                <a:cubicBezTo>
                  <a:pt x="3742" y="1535"/>
                  <a:pt x="3929" y="1500"/>
                  <a:pt x="4120" y="1500"/>
                </a:cubicBezTo>
                <a:cubicBezTo>
                  <a:pt x="4368" y="1500"/>
                  <a:pt x="4621" y="1559"/>
                  <a:pt x="4871" y="1667"/>
                </a:cubicBezTo>
                <a:cubicBezTo>
                  <a:pt x="5156" y="1786"/>
                  <a:pt x="5406" y="1976"/>
                  <a:pt x="5633" y="2214"/>
                </a:cubicBezTo>
                <a:cubicBezTo>
                  <a:pt x="5299" y="2274"/>
                  <a:pt x="4799" y="2452"/>
                  <a:pt x="4549" y="3000"/>
                </a:cubicBezTo>
                <a:cubicBezTo>
                  <a:pt x="4323" y="3512"/>
                  <a:pt x="4347" y="4048"/>
                  <a:pt x="4668" y="4595"/>
                </a:cubicBezTo>
                <a:cubicBezTo>
                  <a:pt x="5573" y="6239"/>
                  <a:pt x="8681" y="7691"/>
                  <a:pt x="10919" y="7977"/>
                </a:cubicBezTo>
                <a:lnTo>
                  <a:pt x="10931" y="7977"/>
                </a:lnTo>
                <a:cubicBezTo>
                  <a:pt x="11002" y="7977"/>
                  <a:pt x="11074" y="7917"/>
                  <a:pt x="11098" y="7846"/>
                </a:cubicBezTo>
                <a:cubicBezTo>
                  <a:pt x="11050" y="7643"/>
                  <a:pt x="10990" y="7572"/>
                  <a:pt x="10907" y="7560"/>
                </a:cubicBezTo>
                <a:cubicBezTo>
                  <a:pt x="9835" y="7429"/>
                  <a:pt x="8538" y="6989"/>
                  <a:pt x="7407" y="6417"/>
                </a:cubicBezTo>
                <a:cubicBezTo>
                  <a:pt x="6180" y="5786"/>
                  <a:pt x="5287" y="5048"/>
                  <a:pt x="4906" y="4345"/>
                </a:cubicBezTo>
                <a:cubicBezTo>
                  <a:pt x="4656" y="3881"/>
                  <a:pt x="4609" y="3452"/>
                  <a:pt x="4799" y="3048"/>
                </a:cubicBezTo>
                <a:cubicBezTo>
                  <a:pt x="4918" y="2798"/>
                  <a:pt x="5133" y="2607"/>
                  <a:pt x="5442" y="2500"/>
                </a:cubicBezTo>
                <a:cubicBezTo>
                  <a:pt x="5597" y="2440"/>
                  <a:pt x="5752" y="2429"/>
                  <a:pt x="5847" y="2429"/>
                </a:cubicBezTo>
                <a:cubicBezTo>
                  <a:pt x="5859" y="2440"/>
                  <a:pt x="5871" y="2464"/>
                  <a:pt x="5883" y="2488"/>
                </a:cubicBezTo>
                <a:cubicBezTo>
                  <a:pt x="6025" y="2679"/>
                  <a:pt x="6216" y="2798"/>
                  <a:pt x="6418" y="2798"/>
                </a:cubicBezTo>
                <a:cubicBezTo>
                  <a:pt x="6466" y="2798"/>
                  <a:pt x="6526" y="2798"/>
                  <a:pt x="6573" y="2786"/>
                </a:cubicBezTo>
                <a:cubicBezTo>
                  <a:pt x="6883" y="2702"/>
                  <a:pt x="7157" y="2429"/>
                  <a:pt x="7192" y="2095"/>
                </a:cubicBezTo>
                <a:cubicBezTo>
                  <a:pt x="7240" y="1750"/>
                  <a:pt x="7061" y="1440"/>
                  <a:pt x="6692" y="1238"/>
                </a:cubicBezTo>
                <a:cubicBezTo>
                  <a:pt x="6645" y="1202"/>
                  <a:pt x="6597" y="1190"/>
                  <a:pt x="6573" y="1178"/>
                </a:cubicBezTo>
                <a:cubicBezTo>
                  <a:pt x="6537" y="1035"/>
                  <a:pt x="6418" y="595"/>
                  <a:pt x="5990" y="297"/>
                </a:cubicBezTo>
                <a:cubicBezTo>
                  <a:pt x="5711" y="98"/>
                  <a:pt x="5362" y="0"/>
                  <a:pt x="4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1450" dist="114300" dir="4380000" algn="bl" rotWithShape="0">
              <a:schemeClr val="accent3">
                <a:alpha val="9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7" name="Google Shape;597;p55"/>
          <p:cNvGrpSpPr/>
          <p:nvPr/>
        </p:nvGrpSpPr>
        <p:grpSpPr>
          <a:xfrm>
            <a:off x="1551045" y="2352237"/>
            <a:ext cx="489210" cy="489728"/>
            <a:chOff x="865862" y="3207306"/>
            <a:chExt cx="364484" cy="364897"/>
          </a:xfrm>
        </p:grpSpPr>
        <p:sp>
          <p:nvSpPr>
            <p:cNvPr id="598" name="Google Shape;598;p55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55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55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55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55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55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55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55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55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55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55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55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55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55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0025" dist="38100" dir="3780000" algn="bl" rotWithShape="0">
                <a:schemeClr val="accent3">
                  <a:alpha val="9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1" name="Picture 30" descr="https://lh7-rt.googleusercontent.com/docsz/AD_4nXcChFh8P7K2dIsEguWvoOHRBsNdJLGGT0vuChUHnA9tps9x4yBX9QGUorU_BrwZqZOjGjRl27utqpCNV1eHe4sOwdAPSU9rxAKe2QNrYXF666Qre-cSq_RNKVi-Hir31U8o5pYyodb_E89UaTQutm4?key=AIKgzapdYFxA6yQKsSNv7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23678"/>
            <a:ext cx="26642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https://lh7-rt.googleusercontent.com/docsz/AD_4nXeg3j0_NyENPzo_6Pvq6b0qfzUH-6geDYDsCrz6hK42t9leRVYnlEJF15ukltj5_Z-KxoHQ_TrBnbJ1pJulvbgsFxOIXvoOPrLoZg1b3eA5-c0XeNPnU5VYbGdxvqRYzUASDE-r-uKDv00J56gUv98?key=AIKgzapdYFxA6yQKsSNv7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23678"/>
            <a:ext cx="251205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https://lh7-rt.googleusercontent.com/docsz/AD_4nXeCku0j76UkIEMlE-nC1CXe2VyTW4u1DekMgkFTd-cYPn8va0ViKkd4w2hqJ0DcxoKzEsj0b6mFo0riMc0gYY2FMw0JgxTVzrN_QM9ZSK9sWZ-EU8J9wbRP2FZTjjp8PX-Tb7prIVVXt0PfMTeFs30?key=AIKgzapdYFxA6yQKsSNv7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23678"/>
            <a:ext cx="26642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8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4392488" cy="12306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GB" sz="2800" dirty="0" smtClean="0"/>
              <a:t>-</a:t>
            </a:r>
            <a:r>
              <a:rPr lang="sr-Cyrl-RS" sz="2800" dirty="0" smtClean="0"/>
              <a:t>инверзија насељености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-</a:t>
            </a:r>
            <a:r>
              <a:rPr lang="sr-Cyrl-RS" sz="2800" dirty="0" smtClean="0"/>
              <a:t>оптичко </a:t>
            </a:r>
            <a:r>
              <a:rPr lang="sr-Cyrl-RS" sz="2800" dirty="0" smtClean="0"/>
              <a:t>појачање</a:t>
            </a:r>
            <a:endParaRPr sz="28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779662"/>
            <a:ext cx="4968552" cy="262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4"/>
          <p:cNvSpPr txBox="1">
            <a:spLocks noGrp="1"/>
          </p:cNvSpPr>
          <p:nvPr>
            <p:ph type="title"/>
          </p:nvPr>
        </p:nvSpPr>
        <p:spPr>
          <a:xfrm>
            <a:off x="683568" y="843558"/>
            <a:ext cx="3816424" cy="1008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dirty="0" smtClean="0"/>
              <a:t>Хелијум-неонски </a:t>
            </a:r>
            <a:br>
              <a:rPr lang="sr-Cyrl-RS" sz="3200" dirty="0" smtClean="0"/>
            </a:br>
            <a:r>
              <a:rPr lang="sr-Cyrl-RS" sz="3200" dirty="0" smtClean="0"/>
              <a:t>ласер</a:t>
            </a:r>
            <a:endParaRPr sz="3200" dirty="0"/>
          </a:p>
        </p:txBody>
      </p:sp>
      <p:sp>
        <p:nvSpPr>
          <p:cNvPr id="577" name="Google Shape;577;p54"/>
          <p:cNvSpPr txBox="1">
            <a:spLocks noGrp="1"/>
          </p:cNvSpPr>
          <p:nvPr>
            <p:ph type="title" idx="3"/>
          </p:nvPr>
        </p:nvSpPr>
        <p:spPr>
          <a:xfrm>
            <a:off x="827584" y="1851670"/>
            <a:ext cx="2490600" cy="22611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 smtClean="0"/>
              <a:t>-хелијум и неон су у односу 10:1</a:t>
            </a:r>
            <a:br>
              <a:rPr lang="sr-Cyrl-RS" sz="2000" dirty="0" smtClean="0"/>
            </a:br>
            <a:r>
              <a:rPr lang="sr-Cyrl-RS" sz="2000" dirty="0" smtClean="0"/>
              <a:t>-најчешћа таласна дужина је 632.8</a:t>
            </a:r>
            <a:r>
              <a:rPr lang="en-GB" sz="2000" dirty="0" smtClean="0"/>
              <a:t>nm</a:t>
            </a:r>
            <a:endParaRPr sz="2000" dirty="0"/>
          </a:p>
        </p:txBody>
      </p:sp>
      <p:pic>
        <p:nvPicPr>
          <p:cNvPr id="9" name="Picture 8" descr="https://lh7-rt.googleusercontent.com/docsz/AD_4nXe-_rke1MoR5obeOyVzONBawQF3ho80CXVjaSC8mWtLdEW_MUiuQeRh7PNsjwRoXlWKgUGxp1aJnHK_VrlUX3cYA178A1XntbOq2hK5BOGwyg8IHmhAVzHOxmK2HZ_txKP8FPqSCtN4iaDNGzF3eg?key=AIKgzapdYFxA6yQKsSNv7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35646"/>
            <a:ext cx="38884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2"/>
          <p:cNvSpPr txBox="1">
            <a:spLocks noGrp="1"/>
          </p:cNvSpPr>
          <p:nvPr>
            <p:ph type="title"/>
          </p:nvPr>
        </p:nvSpPr>
        <p:spPr>
          <a:xfrm>
            <a:off x="467544" y="1203598"/>
            <a:ext cx="2154274" cy="478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 smtClean="0"/>
              <a:t>Максвелове ј-не</a:t>
            </a:r>
            <a:endParaRPr sz="2000" dirty="0"/>
          </a:p>
        </p:txBody>
      </p:sp>
      <p:sp>
        <p:nvSpPr>
          <p:cNvPr id="705" name="Google Shape;705;p62"/>
          <p:cNvSpPr txBox="1">
            <a:spLocks noGrp="1"/>
          </p:cNvSpPr>
          <p:nvPr>
            <p:ph type="title" idx="2"/>
          </p:nvPr>
        </p:nvSpPr>
        <p:spPr>
          <a:xfrm>
            <a:off x="2483768" y="1491630"/>
            <a:ext cx="1658302" cy="478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 smtClean="0"/>
              <a:t>Таласна ј-на</a:t>
            </a:r>
            <a:endParaRPr sz="2000" dirty="0"/>
          </a:p>
        </p:txBody>
      </p:sp>
      <p:sp>
        <p:nvSpPr>
          <p:cNvPr id="707" name="Google Shape;707;p62"/>
          <p:cNvSpPr txBox="1">
            <a:spLocks noGrp="1"/>
          </p:cNvSpPr>
          <p:nvPr>
            <p:ph type="title" idx="4"/>
          </p:nvPr>
        </p:nvSpPr>
        <p:spPr>
          <a:xfrm>
            <a:off x="4139952" y="1419622"/>
            <a:ext cx="2486917" cy="478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000" dirty="0" smtClean="0"/>
              <a:t> </a:t>
            </a:r>
            <a:r>
              <a:rPr lang="sr-Cyrl-RS" sz="2000" dirty="0" smtClean="0"/>
              <a:t>Параксијална Хелмхолцова ј-на</a:t>
            </a:r>
            <a:endParaRPr sz="2000" dirty="0"/>
          </a:p>
        </p:txBody>
      </p:sp>
      <p:sp>
        <p:nvSpPr>
          <p:cNvPr id="709" name="Google Shape;709;p62"/>
          <p:cNvSpPr txBox="1">
            <a:spLocks noGrp="1"/>
          </p:cNvSpPr>
          <p:nvPr>
            <p:ph type="title" idx="6"/>
          </p:nvPr>
        </p:nvSpPr>
        <p:spPr>
          <a:xfrm>
            <a:off x="2195736" y="3291830"/>
            <a:ext cx="2154274" cy="478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 smtClean="0"/>
              <a:t>Основно решење</a:t>
            </a:r>
            <a:endParaRPr sz="2000" dirty="0"/>
          </a:p>
        </p:txBody>
      </p:sp>
      <p:sp>
        <p:nvSpPr>
          <p:cNvPr id="715" name="Google Shape;715;p62"/>
          <p:cNvSpPr txBox="1">
            <a:spLocks noGrp="1"/>
          </p:cNvSpPr>
          <p:nvPr>
            <p:ph type="title" idx="15"/>
          </p:nvPr>
        </p:nvSpPr>
        <p:spPr>
          <a:xfrm>
            <a:off x="395536" y="339502"/>
            <a:ext cx="7704000" cy="572700"/>
          </a:xfrm>
          <a:prstGeom prst="rect">
            <a:avLst/>
          </a:prstGeom>
          <a:effectLst>
            <a:outerShdw blurRad="385763" dist="28575" dir="5400000" algn="bl" rotWithShape="0">
              <a:schemeClr val="accent3">
                <a:alpha val="9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Гаусов сноп</a:t>
            </a:r>
            <a:endParaRPr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795886"/>
            <a:ext cx="5739793" cy="76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2067694"/>
            <a:ext cx="2088232" cy="68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760" y="1995686"/>
            <a:ext cx="1728192" cy="78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35646"/>
            <a:ext cx="2088232" cy="150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00" y="1635646"/>
            <a:ext cx="2376264" cy="318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0"/>
          <p:cNvSpPr txBox="1">
            <a:spLocks noGrp="1"/>
          </p:cNvSpPr>
          <p:nvPr>
            <p:ph type="ctrTitle"/>
          </p:nvPr>
        </p:nvSpPr>
        <p:spPr>
          <a:xfrm>
            <a:off x="611560" y="627534"/>
            <a:ext cx="3528392" cy="1440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 smtClean="0"/>
              <a:t>Шта је потребно да знамо да би описали Гаусов сноп?</a:t>
            </a:r>
            <a:endParaRPr sz="2800" dirty="0"/>
          </a:p>
        </p:txBody>
      </p:sp>
      <p:sp>
        <p:nvSpPr>
          <p:cNvPr id="546" name="Google Shape;546;p50"/>
          <p:cNvSpPr txBox="1">
            <a:spLocks noGrp="1"/>
          </p:cNvSpPr>
          <p:nvPr>
            <p:ph type="subTitle" idx="1"/>
          </p:nvPr>
        </p:nvSpPr>
        <p:spPr>
          <a:xfrm>
            <a:off x="323528" y="2283718"/>
            <a:ext cx="3672408" cy="2376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sr-Latn-RS" sz="2000" smtClean="0"/>
              <a:t>Таласну</a:t>
            </a:r>
            <a:r>
              <a:rPr lang="sr-Latn-RS" sz="2000" smtClean="0"/>
              <a:t> дужину </a:t>
            </a:r>
            <a:r>
              <a:rPr lang="sr-Latn-RS" sz="2000" smtClean="0"/>
              <a:t>(λ)</a:t>
            </a:r>
            <a:endParaRPr lang="sr-Latn-RS" sz="2000" smtClean="0"/>
          </a:p>
          <a:p>
            <a:pPr lvl="0">
              <a:buFont typeface="Arial" pitchFamily="34" charset="0"/>
              <a:buChar char="•"/>
            </a:pPr>
            <a:r>
              <a:rPr lang="sr-Latn-RS" sz="2000" smtClean="0"/>
              <a:t>Максималну амплитуду   </a:t>
            </a:r>
            <a:r>
              <a:rPr lang="sr-Latn-RS" sz="2000" smtClean="0"/>
              <a:t>или</a:t>
            </a:r>
            <a:r>
              <a:rPr lang="sr-Latn-RS" sz="2000" smtClean="0"/>
              <a:t> снагу </a:t>
            </a:r>
            <a:r>
              <a:rPr lang="sr-Latn-RS" sz="2000" smtClean="0"/>
              <a:t>P</a:t>
            </a:r>
            <a:r>
              <a:rPr lang="sr-Latn-RS" sz="2000" baseline="-25000" smtClean="0"/>
              <a:t>0</a:t>
            </a:r>
            <a:endParaRPr lang="sr-Latn-RS" sz="2000" smtClean="0"/>
          </a:p>
          <a:p>
            <a:pPr lvl="0">
              <a:buFont typeface="Arial" pitchFamily="34" charset="0"/>
              <a:buChar char="•"/>
            </a:pPr>
            <a:r>
              <a:rPr lang="sr-Latn-RS" sz="2000" smtClean="0"/>
              <a:t>Положај осе снопа </a:t>
            </a:r>
            <a:endParaRPr lang="sr-Latn-RS" sz="2000" smtClean="0"/>
          </a:p>
          <a:p>
            <a:pPr lvl="0">
              <a:buFont typeface="Arial" pitchFamily="34" charset="0"/>
              <a:buChar char="•"/>
            </a:pPr>
            <a:r>
              <a:rPr lang="sr-Latn-RS" sz="2000" smtClean="0"/>
              <a:t>Положај струка </a:t>
            </a:r>
            <a:r>
              <a:rPr lang="sr-Latn-RS" sz="2000" smtClean="0"/>
              <a:t>снопа</a:t>
            </a:r>
            <a:endParaRPr lang="sr-Latn-RS" sz="2000" smtClean="0"/>
          </a:p>
          <a:p>
            <a:pPr lvl="0">
              <a:buFont typeface="Arial" pitchFamily="34" charset="0"/>
              <a:buChar char="•"/>
            </a:pPr>
            <a:r>
              <a:rPr lang="sr-Latn-RS" sz="2000" smtClean="0"/>
              <a:t>Полупречник струка  или Рејлијеву зону  </a:t>
            </a:r>
            <a:endParaRPr lang="sr-Latn-RS" sz="2000" smtClean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r-Latn-RS" sz="1800"/>
          </a:p>
        </p:txBody>
      </p:sp>
      <p:sp>
        <p:nvSpPr>
          <p:cNvPr id="547" name="Google Shape;547;p50"/>
          <p:cNvSpPr/>
          <p:nvPr/>
        </p:nvSpPr>
        <p:spPr>
          <a:xfrm>
            <a:off x="8028384" y="699542"/>
            <a:ext cx="413100" cy="4131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  <a:effectLst>
            <a:outerShdw blurRad="228600" algn="bl" rotWithShape="0">
              <a:srgbClr val="6D9EEB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48" name="Google Shape;548;p50"/>
          <p:cNvCxnSpPr/>
          <p:nvPr/>
        </p:nvCxnSpPr>
        <p:spPr>
          <a:xfrm rot="10800000">
            <a:off x="4139952" y="4371950"/>
            <a:ext cx="98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High School - 11th Grade: Waves and Sound by Slidesgo">
  <a:themeElements>
    <a:clrScheme name="Simple Light">
      <a:dk1>
        <a:srgbClr val="FFFFFF"/>
      </a:dk1>
      <a:lt1>
        <a:srgbClr val="FFFFFF"/>
      </a:lt1>
      <a:dk2>
        <a:srgbClr val="212121"/>
      </a:dk2>
      <a:lt2>
        <a:srgbClr val="FFFFFF"/>
      </a:lt2>
      <a:accent1>
        <a:srgbClr val="FFFFFF"/>
      </a:accent1>
      <a:accent2>
        <a:srgbClr val="FFFFFF"/>
      </a:accent2>
      <a:accent3>
        <a:srgbClr val="A4C2F4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3D175B51512499D56078EB2B20077" ma:contentTypeVersion="10" ma:contentTypeDescription="Create a new document." ma:contentTypeScope="" ma:versionID="dceb6f1f15b3d1c5ddafea7365dc3615">
  <xsd:schema xmlns:xsd="http://www.w3.org/2001/XMLSchema" xmlns:xs="http://www.w3.org/2001/XMLSchema" xmlns:p="http://schemas.microsoft.com/office/2006/metadata/properties" xmlns:ns2="eb998dab-b98d-4169-8904-4f6b74ad8e18" xmlns:ns3="da1c87de-00fe-4b7f-a3f2-c0338b6593f9" targetNamespace="http://schemas.microsoft.com/office/2006/metadata/properties" ma:root="true" ma:fieldsID="8b90455191eec76964e10c1f3122bd03" ns2:_="" ns3:_="">
    <xsd:import namespace="eb998dab-b98d-4169-8904-4f6b74ad8e18"/>
    <xsd:import namespace="da1c87de-00fe-4b7f-a3f2-c0338b659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98dab-b98d-4169-8904-4f6b74ad8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452d543-ecd1-4a1a-a1a9-b7fea27a3d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c87de-00fe-4b7f-a3f2-c0338b6593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bdd53f4-4e79-4549-99e2-ec91ae5a2528}" ma:internalName="TaxCatchAll" ma:showField="CatchAllData" ma:web="da1c87de-00fe-4b7f-a3f2-c0338b659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1c87de-00fe-4b7f-a3f2-c0338b6593f9" xsi:nil="true"/>
    <lcf76f155ced4ddcb4097134ff3c332f xmlns="eb998dab-b98d-4169-8904-4f6b74ad8e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CD39CE-8C07-497C-8B2D-6AB5A4C85BAD}"/>
</file>

<file path=customXml/itemProps2.xml><?xml version="1.0" encoding="utf-8"?>
<ds:datastoreItem xmlns:ds="http://schemas.openxmlformats.org/officeDocument/2006/customXml" ds:itemID="{D274CCF3-3F37-49CC-8517-2C2CDE7BC592}"/>
</file>

<file path=customXml/itemProps3.xml><?xml version="1.0" encoding="utf-8"?>
<ds:datastoreItem xmlns:ds="http://schemas.openxmlformats.org/officeDocument/2006/customXml" ds:itemID="{CF371931-8796-4EBC-B842-A6A21C257586}"/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207</Words>
  <Application>Microsoft Office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Darker Grotesque</vt:lpstr>
      <vt:lpstr>Barlow</vt:lpstr>
      <vt:lpstr>Darker Grotesque Medium</vt:lpstr>
      <vt:lpstr>Nunito</vt:lpstr>
      <vt:lpstr>Poppins</vt:lpstr>
      <vt:lpstr>Science Subject for High School - 11th Grade: Waves and Sound by Slidesgo</vt:lpstr>
      <vt:lpstr>Одређивање карактеристика Гаусовог снопа хелијум-неонског ласера</vt:lpstr>
      <vt:lpstr>Ласер</vt:lpstr>
      <vt:lpstr>—Someone Famous</vt:lpstr>
      <vt:lpstr>У активној средини ласера...</vt:lpstr>
      <vt:lpstr>са 3 нивоа</vt:lpstr>
      <vt:lpstr>-инверзија насељености -оптичко појачање</vt:lpstr>
      <vt:lpstr>Хелијум-неонски  ласер</vt:lpstr>
      <vt:lpstr>Максвелове ј-не</vt:lpstr>
      <vt:lpstr>Шта је потребно да знамо да би описали Гаусов сноп?</vt:lpstr>
      <vt:lpstr>Knife-edge метода</vt:lpstr>
      <vt:lpstr>Анализа података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High School Waves and Sound</dc:title>
  <dc:creator>Korisnik</dc:creator>
  <cp:lastModifiedBy>Korisnik</cp:lastModifiedBy>
  <cp:revision>130</cp:revision>
  <dcterms:modified xsi:type="dcterms:W3CDTF">2025-06-09T10:24:09Z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0x01010073A3D175B51512499D56078EB2B20077</vt:lpwstr>
  </property>
</Properties>
</file>