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2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theme/theme3.xml" ContentType="application/vnd.openxmlformats-officedocument.theme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4.xml" ContentType="application/vnd.openxmlformats-officedocument.theme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theme/theme5.xml" ContentType="application/vnd.openxmlformats-officedocument.theme+xml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15" r:id="rId3"/>
    <p:sldMasterId id="2147483970" r:id="rId4"/>
    <p:sldMasterId id="2147484125" r:id="rId5"/>
  </p:sldMasterIdLst>
  <p:sldIdLst>
    <p:sldId id="256" r:id="rId6"/>
    <p:sldId id="260" r:id="rId7"/>
    <p:sldId id="257" r:id="rId8"/>
    <p:sldId id="259" r:id="rId9"/>
    <p:sldId id="258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5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6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5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/60"/>
          <p:cNvSpPr txBox="1"/>
          <p:nvPr/>
        </p:nvSpPr>
        <p:spPr>
          <a:xfrm>
            <a:off x="6148801" y="6400825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904" name="Title Text"/>
          <p:cNvSpPr txBox="1">
            <a:spLocks noGrp="1"/>
          </p:cNvSpPr>
          <p:nvPr>
            <p:ph type="title"/>
          </p:nvPr>
        </p:nvSpPr>
        <p:spPr>
          <a:xfrm>
            <a:off x="342913" y="274660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0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3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3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6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/60"/>
          <p:cNvSpPr txBox="1"/>
          <p:nvPr/>
        </p:nvSpPr>
        <p:spPr>
          <a:xfrm>
            <a:off x="6148801" y="6400825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914" name="Title Text"/>
          <p:cNvSpPr txBox="1">
            <a:spLocks noGrp="1"/>
          </p:cNvSpPr>
          <p:nvPr>
            <p:ph type="title"/>
          </p:nvPr>
        </p:nvSpPr>
        <p:spPr>
          <a:xfrm>
            <a:off x="342913" y="274660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1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3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3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7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/60"/>
          <p:cNvSpPr txBox="1"/>
          <p:nvPr/>
        </p:nvSpPr>
        <p:spPr>
          <a:xfrm>
            <a:off x="6148801" y="6400825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924" name="Title Text"/>
          <p:cNvSpPr txBox="1">
            <a:spLocks noGrp="1"/>
          </p:cNvSpPr>
          <p:nvPr>
            <p:ph type="title"/>
          </p:nvPr>
        </p:nvSpPr>
        <p:spPr>
          <a:xfrm>
            <a:off x="342913" y="274660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2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3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3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8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/60"/>
          <p:cNvSpPr txBox="1"/>
          <p:nvPr/>
        </p:nvSpPr>
        <p:spPr>
          <a:xfrm>
            <a:off x="6148801" y="6400825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9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3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942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42" y="6400440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42" y="6400440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958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42" y="6400440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96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42" y="6400440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976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42" y="6400440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42" y="6400440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42" y="6400440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999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42" y="6400440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1008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42" y="6400440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101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42" y="6400440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1026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42" y="6400440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795477" y="6233265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arallax1.jpg" descr="paralla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2" name="FullLogoVector_Inverted2.png" descr="FullLogoVector_Inverted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021" y="5007000"/>
            <a:ext cx="1676401" cy="1019175"/>
          </a:xfrm>
          <a:prstGeom prst="rect">
            <a:avLst/>
          </a:prstGeom>
          <a:ln w="12700">
            <a:miter lim="400000"/>
          </a:ln>
        </p:spPr>
      </p:pic>
      <p:sp>
        <p:nvSpPr>
          <p:cNvPr id="10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795477" y="6233265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1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10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2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053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0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3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2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10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3" name="50 %"/>
          <p:cNvSpPr/>
          <p:nvPr/>
        </p:nvSpPr>
        <p:spPr>
          <a:xfrm>
            <a:off x="167878" y="1933600"/>
            <a:ext cx="6376988" cy="2676525"/>
          </a:xfrm>
          <a:prstGeom prst="rect">
            <a:avLst/>
          </a:prstGeom>
          <a:solidFill>
            <a:srgbClr val="D8D8D8"/>
          </a:solidFill>
          <a:ln w="25400">
            <a:solidFill>
              <a:srgbClr val="969696"/>
            </a:solidFill>
          </a:ln>
        </p:spPr>
        <p:txBody>
          <a:bodyPr lIns="0" tIns="0" rIns="0" bIns="0" anchor="ctr"/>
          <a:lstStyle/>
          <a:p>
            <a:pPr algn="r" hangingPunct="0">
              <a:defRPr sz="1700">
                <a:solidFill>
                  <a:srgbClr val="003366"/>
                </a:solidFill>
              </a:defRPr>
            </a:pPr>
            <a:endParaRPr sz="1700" kern="0">
              <a:solidFill>
                <a:srgbClr val="003366"/>
              </a:solidFill>
              <a:sym typeface="Calibri"/>
            </a:endParaRPr>
          </a:p>
        </p:txBody>
      </p:sp>
      <p:sp>
        <p:nvSpPr>
          <p:cNvPr id="1064" name="Rectangle"/>
          <p:cNvSpPr/>
          <p:nvPr/>
        </p:nvSpPr>
        <p:spPr>
          <a:xfrm>
            <a:off x="326231" y="3138510"/>
            <a:ext cx="3763566" cy="349253"/>
          </a:xfrm>
          <a:prstGeom prst="rect">
            <a:avLst/>
          </a:prstGeom>
          <a:solidFill>
            <a:srgbClr val="C0C0C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r" hangingPunct="0">
              <a:defRPr sz="1700">
                <a:solidFill>
                  <a:srgbClr val="003366"/>
                </a:solidFill>
              </a:defRPr>
            </a:pPr>
            <a:endParaRPr sz="1700" kern="0">
              <a:solidFill>
                <a:srgbClr val="003366"/>
              </a:solidFill>
              <a:sym typeface="Calibri"/>
            </a:endParaRPr>
          </a:p>
        </p:txBody>
      </p:sp>
      <p:pic>
        <p:nvPicPr>
          <p:cNvPr id="1065" name="image.png" descr="im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889" y="5730875"/>
            <a:ext cx="1381127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1066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3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7" name="Title Text"/>
          <p:cNvSpPr txBox="1">
            <a:spLocks noGrp="1"/>
          </p:cNvSpPr>
          <p:nvPr>
            <p:ph type="title"/>
          </p:nvPr>
        </p:nvSpPr>
        <p:spPr>
          <a:xfrm>
            <a:off x="536974" y="323875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3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6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10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77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078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079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3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0" name="Title Text"/>
          <p:cNvSpPr txBox="1">
            <a:spLocks noGrp="1"/>
          </p:cNvSpPr>
          <p:nvPr>
            <p:ph type="title"/>
          </p:nvPr>
        </p:nvSpPr>
        <p:spPr>
          <a:xfrm>
            <a:off x="536974" y="323875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3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42900" y="274663"/>
            <a:ext cx="61722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9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10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0" name="Line"/>
          <p:cNvSpPr/>
          <p:nvPr/>
        </p:nvSpPr>
        <p:spPr>
          <a:xfrm>
            <a:off x="613170" y="3352800"/>
            <a:ext cx="4736310" cy="0"/>
          </a:xfrm>
          <a:prstGeom prst="line">
            <a:avLst/>
          </a:prstGeom>
          <a:ln w="19050">
            <a:solidFill>
              <a:srgbClr val="032043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091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3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2" name="Title Text"/>
          <p:cNvSpPr txBox="1">
            <a:spLocks noGrp="1"/>
          </p:cNvSpPr>
          <p:nvPr>
            <p:ph type="title"/>
          </p:nvPr>
        </p:nvSpPr>
        <p:spPr>
          <a:xfrm>
            <a:off x="536974" y="323875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3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0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1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10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2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03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04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3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5" name="Title Text"/>
          <p:cNvSpPr txBox="1">
            <a:spLocks noGrp="1"/>
          </p:cNvSpPr>
          <p:nvPr>
            <p:ph type="title"/>
          </p:nvPr>
        </p:nvSpPr>
        <p:spPr>
          <a:xfrm>
            <a:off x="536974" y="323875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3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3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4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10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5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16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17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3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8" name="Title Text"/>
          <p:cNvSpPr txBox="1">
            <a:spLocks noGrp="1"/>
          </p:cNvSpPr>
          <p:nvPr>
            <p:ph type="title"/>
          </p:nvPr>
        </p:nvSpPr>
        <p:spPr>
          <a:xfrm>
            <a:off x="536974" y="323875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3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7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10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28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29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30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3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1" name="Title Text"/>
          <p:cNvSpPr txBox="1">
            <a:spLocks noGrp="1"/>
          </p:cNvSpPr>
          <p:nvPr>
            <p:ph type="title"/>
          </p:nvPr>
        </p:nvSpPr>
        <p:spPr>
          <a:xfrm>
            <a:off x="536974" y="323875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3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9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0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10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1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42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43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3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4" name="Title Text"/>
          <p:cNvSpPr txBox="1">
            <a:spLocks noGrp="1"/>
          </p:cNvSpPr>
          <p:nvPr>
            <p:ph type="title"/>
          </p:nvPr>
        </p:nvSpPr>
        <p:spPr>
          <a:xfrm>
            <a:off x="536974" y="323875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3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2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3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10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4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55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56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3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7" name="Title Text"/>
          <p:cNvSpPr txBox="1">
            <a:spLocks noGrp="1"/>
          </p:cNvSpPr>
          <p:nvPr>
            <p:ph type="title"/>
          </p:nvPr>
        </p:nvSpPr>
        <p:spPr>
          <a:xfrm>
            <a:off x="536974" y="323875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3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5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6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10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7" name="Line"/>
          <p:cNvSpPr/>
          <p:nvPr/>
        </p:nvSpPr>
        <p:spPr>
          <a:xfrm>
            <a:off x="613170" y="3352800"/>
            <a:ext cx="4736310" cy="0"/>
          </a:xfrm>
          <a:prstGeom prst="line">
            <a:avLst/>
          </a:prstGeom>
          <a:ln w="19050">
            <a:solidFill>
              <a:srgbClr val="A5A5A5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68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3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9" name="Title Text"/>
          <p:cNvSpPr txBox="1">
            <a:spLocks noGrp="1"/>
          </p:cNvSpPr>
          <p:nvPr>
            <p:ph type="title"/>
          </p:nvPr>
        </p:nvSpPr>
        <p:spPr>
          <a:xfrm>
            <a:off x="536974" y="323875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3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8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10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9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80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81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3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2" name="Title Text"/>
          <p:cNvSpPr txBox="1">
            <a:spLocks noGrp="1"/>
          </p:cNvSpPr>
          <p:nvPr>
            <p:ph type="title"/>
          </p:nvPr>
        </p:nvSpPr>
        <p:spPr>
          <a:xfrm>
            <a:off x="536974" y="323875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3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0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1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10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3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Title Text"/>
          <p:cNvSpPr txBox="1">
            <a:spLocks noGrp="1"/>
          </p:cNvSpPr>
          <p:nvPr>
            <p:ph type="title"/>
          </p:nvPr>
        </p:nvSpPr>
        <p:spPr>
          <a:xfrm>
            <a:off x="371487" y="274638"/>
            <a:ext cx="6684169" cy="113982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00" name="Body Level One…"/>
          <p:cNvSpPr txBox="1">
            <a:spLocks noGrp="1"/>
          </p:cNvSpPr>
          <p:nvPr>
            <p:ph type="body" idx="1"/>
          </p:nvPr>
        </p:nvSpPr>
        <p:spPr>
          <a:xfrm>
            <a:off x="371487" y="1600200"/>
            <a:ext cx="6684169" cy="4522788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342900" indent="114300"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342900" indent="571500"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342900" indent="1028700"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342900" indent="1485900"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324480" y="6245249"/>
            <a:ext cx="376641" cy="371511"/>
          </a:xfrm>
          <a:prstGeom prst="rect">
            <a:avLst/>
          </a:prstGeom>
        </p:spPr>
        <p:txBody>
          <a:bodyPr lIns="46799" tIns="46799" rIns="46799" bIns="46799" anchor="t"/>
          <a:lstStyle>
            <a:lvl1pPr algn="l" defTabSz="457200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342900" y="274663"/>
            <a:ext cx="6172200" cy="114300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Title Text"/>
          <p:cNvSpPr txBox="1">
            <a:spLocks noGrp="1"/>
          </p:cNvSpPr>
          <p:nvPr>
            <p:ph type="title"/>
          </p:nvPr>
        </p:nvSpPr>
        <p:spPr>
          <a:xfrm>
            <a:off x="371487" y="274638"/>
            <a:ext cx="6684169" cy="113982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09" name="Body Level One…"/>
          <p:cNvSpPr txBox="1">
            <a:spLocks noGrp="1"/>
          </p:cNvSpPr>
          <p:nvPr>
            <p:ph type="body" idx="1"/>
          </p:nvPr>
        </p:nvSpPr>
        <p:spPr>
          <a:xfrm>
            <a:off x="371487" y="1600200"/>
            <a:ext cx="6684169" cy="4522788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342900" indent="114300"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342900" indent="571500"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342900" indent="1028700"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342900" indent="1485900"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324480" y="6245249"/>
            <a:ext cx="376641" cy="371511"/>
          </a:xfrm>
          <a:prstGeom prst="rect">
            <a:avLst/>
          </a:prstGeom>
        </p:spPr>
        <p:txBody>
          <a:bodyPr lIns="46799" tIns="46799" rIns="46799" bIns="46799" anchor="t"/>
          <a:lstStyle>
            <a:lvl1pPr algn="l" defTabSz="457200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2438425"/>
            <a:ext cx="6756799" cy="1052513"/>
            <a:chOff x="0" y="0"/>
            <a:chExt cx="9009063" cy="1052512"/>
          </a:xfrm>
        </p:grpSpPr>
        <p:grpSp>
          <p:nvGrpSpPr>
            <p:cNvPr id="3" name="Group 3"/>
            <p:cNvGrpSpPr/>
            <p:nvPr/>
          </p:nvGrpSpPr>
          <p:grpSpPr>
            <a:xfrm>
              <a:off x="290512" y="107950"/>
              <a:ext cx="711201" cy="474663"/>
              <a:chOff x="0" y="0"/>
              <a:chExt cx="711199" cy="474662"/>
            </a:xfrm>
          </p:grpSpPr>
          <p:sp>
            <p:nvSpPr>
              <p:cNvPr id="1217" name="Rectangle 4"/>
              <p:cNvSpPr/>
              <p:nvPr/>
            </p:nvSpPr>
            <p:spPr>
              <a:xfrm>
                <a:off x="0" y="-1"/>
                <a:ext cx="437662" cy="474664"/>
              </a:xfrm>
              <a:prstGeom prst="rect">
                <a:avLst/>
              </a:prstGeom>
              <a:solidFill>
                <a:srgbClr val="3333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18" name="Rectangle 5"/>
              <p:cNvSpPr/>
              <p:nvPr/>
            </p:nvSpPr>
            <p:spPr>
              <a:xfrm>
                <a:off x="382953" y="-1"/>
                <a:ext cx="328247" cy="474664"/>
              </a:xfrm>
              <a:prstGeom prst="rect">
                <a:avLst/>
              </a:prstGeom>
              <a:gradFill flip="none" rotWithShape="1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4" name="Group 6"/>
            <p:cNvGrpSpPr/>
            <p:nvPr/>
          </p:nvGrpSpPr>
          <p:grpSpPr>
            <a:xfrm>
              <a:off x="414337" y="530225"/>
              <a:ext cx="738188" cy="474663"/>
              <a:chOff x="0" y="0"/>
              <a:chExt cx="738187" cy="474662"/>
            </a:xfrm>
          </p:grpSpPr>
          <p:sp>
            <p:nvSpPr>
              <p:cNvPr id="1220" name="Rectangle 7"/>
              <p:cNvSpPr/>
              <p:nvPr/>
            </p:nvSpPr>
            <p:spPr>
              <a:xfrm>
                <a:off x="-1" y="-1"/>
                <a:ext cx="421822" cy="474664"/>
              </a:xfrm>
              <a:prstGeom prst="rect">
                <a:avLst/>
              </a:prstGeom>
              <a:solidFill>
                <a:srgbClr val="FFCF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21" name="Rectangle 8"/>
              <p:cNvSpPr/>
              <p:nvPr/>
            </p:nvSpPr>
            <p:spPr>
              <a:xfrm>
                <a:off x="370192" y="-1"/>
                <a:ext cx="367996" cy="474664"/>
              </a:xfrm>
              <a:prstGeom prst="rect">
                <a:avLst/>
              </a:prstGeom>
              <a:gradFill flip="none" rotWithShape="1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223" name="Rectangle 9"/>
            <p:cNvSpPr/>
            <p:nvPr/>
          </p:nvSpPr>
          <p:spPr>
            <a:xfrm>
              <a:off x="-1" y="457200"/>
              <a:ext cx="560388" cy="422276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24" name="Rectangle 10"/>
            <p:cNvSpPr/>
            <p:nvPr/>
          </p:nvSpPr>
          <p:spPr>
            <a:xfrm>
              <a:off x="634999" y="0"/>
              <a:ext cx="31751" cy="1052513"/>
            </a:xfrm>
            <a:prstGeom prst="rect">
              <a:avLst/>
            </a:prstGeom>
            <a:solidFill>
              <a:srgbClr val="1C1C1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25" name="Rectangle 11"/>
            <p:cNvSpPr/>
            <p:nvPr/>
          </p:nvSpPr>
          <p:spPr>
            <a:xfrm>
              <a:off x="315912" y="822325"/>
              <a:ext cx="8693152" cy="55563"/>
            </a:xfrm>
            <a:prstGeom prst="rect">
              <a:avLst/>
            </a:prstGeom>
            <a:gradFill flip="none" rotWithShape="1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227" name="Title Text"/>
          <p:cNvSpPr txBox="1">
            <a:spLocks noGrp="1"/>
          </p:cNvSpPr>
          <p:nvPr>
            <p:ph type="title"/>
          </p:nvPr>
        </p:nvSpPr>
        <p:spPr>
          <a:xfrm>
            <a:off x="742950" y="1676400"/>
            <a:ext cx="5829300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2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8700" y="3886200"/>
            <a:ext cx="48006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algn="ctr"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 algn="ctr"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algn="ctr"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 algn="ctr"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2219" y="6397847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1C1C1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Rectangle 2"/>
          <p:cNvSpPr/>
          <p:nvPr/>
        </p:nvSpPr>
        <p:spPr>
          <a:xfrm>
            <a:off x="313147" y="1098575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7" name="Rectangle 3"/>
          <p:cNvSpPr/>
          <p:nvPr/>
        </p:nvSpPr>
        <p:spPr>
          <a:xfrm>
            <a:off x="600087" y="1098575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8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9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0" name="Rectangle 6"/>
          <p:cNvSpPr/>
          <p:nvPr/>
        </p:nvSpPr>
        <p:spPr>
          <a:xfrm>
            <a:off x="95252" y="1447825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1" name="Rectangle 7"/>
          <p:cNvSpPr/>
          <p:nvPr/>
        </p:nvSpPr>
        <p:spPr>
          <a:xfrm>
            <a:off x="571512" y="990625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2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3" name="Title Text"/>
          <p:cNvSpPr txBox="1">
            <a:spLocks noGrp="1"/>
          </p:cNvSpPr>
          <p:nvPr>
            <p:ph type="title"/>
          </p:nvPr>
        </p:nvSpPr>
        <p:spPr>
          <a:xfrm>
            <a:off x="863215" y="214313"/>
            <a:ext cx="5844779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24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87028" y="2017718"/>
            <a:ext cx="5829301" cy="4114801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6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Rectangle 2"/>
          <p:cNvSpPr/>
          <p:nvPr/>
        </p:nvSpPr>
        <p:spPr>
          <a:xfrm>
            <a:off x="313147" y="1098575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3" name="Rectangle 3"/>
          <p:cNvSpPr/>
          <p:nvPr/>
        </p:nvSpPr>
        <p:spPr>
          <a:xfrm>
            <a:off x="600087" y="1098575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4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5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6" name="Rectangle 6"/>
          <p:cNvSpPr/>
          <p:nvPr/>
        </p:nvSpPr>
        <p:spPr>
          <a:xfrm>
            <a:off x="95252" y="1447825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7" name="Rectangle 7"/>
          <p:cNvSpPr/>
          <p:nvPr/>
        </p:nvSpPr>
        <p:spPr>
          <a:xfrm>
            <a:off x="571512" y="990625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8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9" name="Title Text"/>
          <p:cNvSpPr txBox="1">
            <a:spLocks noGrp="1"/>
          </p:cNvSpPr>
          <p:nvPr>
            <p:ph type="title"/>
          </p:nvPr>
        </p:nvSpPr>
        <p:spPr>
          <a:xfrm>
            <a:off x="541746" y="4406925"/>
            <a:ext cx="58293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cap="all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2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1746" y="2906713"/>
            <a:ext cx="58293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6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Rectangle 2"/>
          <p:cNvSpPr/>
          <p:nvPr/>
        </p:nvSpPr>
        <p:spPr>
          <a:xfrm>
            <a:off x="313147" y="1098575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69" name="Rectangle 3"/>
          <p:cNvSpPr/>
          <p:nvPr/>
        </p:nvSpPr>
        <p:spPr>
          <a:xfrm>
            <a:off x="600087" y="1098575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0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1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2" name="Rectangle 6"/>
          <p:cNvSpPr/>
          <p:nvPr/>
        </p:nvSpPr>
        <p:spPr>
          <a:xfrm>
            <a:off x="95252" y="1447825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3" name="Rectangle 7"/>
          <p:cNvSpPr/>
          <p:nvPr/>
        </p:nvSpPr>
        <p:spPr>
          <a:xfrm>
            <a:off x="571512" y="990625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4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5" name="Title Text"/>
          <p:cNvSpPr txBox="1">
            <a:spLocks noGrp="1"/>
          </p:cNvSpPr>
          <p:nvPr>
            <p:ph type="title"/>
          </p:nvPr>
        </p:nvSpPr>
        <p:spPr>
          <a:xfrm>
            <a:off x="863215" y="214313"/>
            <a:ext cx="5844779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27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7028" y="2017718"/>
            <a:ext cx="2857501" cy="4114801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3333CC"/>
              </a:buClr>
              <a:buSzPct val="6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1pPr>
            <a:lvl2pPr marL="790575" indent="-333375">
              <a:spcBef>
                <a:spcPts val="600"/>
              </a:spcBef>
              <a:buClr>
                <a:srgbClr val="3333CC"/>
              </a:buClr>
              <a:buSzPct val="55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2pPr>
            <a:lvl3pPr marL="1234439" indent="-320039">
              <a:spcBef>
                <a:spcPts val="600"/>
              </a:spcBef>
              <a:buClr>
                <a:srgbClr val="3333CC"/>
              </a:buClr>
              <a:buSzPct val="5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3pPr>
            <a:lvl4pPr marL="1727200" indent="-355600">
              <a:spcBef>
                <a:spcPts val="600"/>
              </a:spcBef>
              <a:buClr>
                <a:srgbClr val="3333CC"/>
              </a:buClr>
              <a:buSzPct val="55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4pPr>
            <a:lvl5pPr marL="2184400" indent="-355600">
              <a:spcBef>
                <a:spcPts val="600"/>
              </a:spcBef>
              <a:buClr>
                <a:srgbClr val="3333CC"/>
              </a:buClr>
              <a:buSzPct val="5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6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Rectangle 2"/>
          <p:cNvSpPr/>
          <p:nvPr/>
        </p:nvSpPr>
        <p:spPr>
          <a:xfrm>
            <a:off x="313147" y="1098575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5" name="Rectangle 3"/>
          <p:cNvSpPr/>
          <p:nvPr/>
        </p:nvSpPr>
        <p:spPr>
          <a:xfrm>
            <a:off x="600087" y="1098575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6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7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8" name="Rectangle 6"/>
          <p:cNvSpPr/>
          <p:nvPr/>
        </p:nvSpPr>
        <p:spPr>
          <a:xfrm>
            <a:off x="95252" y="1447825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9" name="Rectangle 7"/>
          <p:cNvSpPr/>
          <p:nvPr/>
        </p:nvSpPr>
        <p:spPr>
          <a:xfrm>
            <a:off x="571512" y="990625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0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1" name="Title Text"/>
          <p:cNvSpPr txBox="1">
            <a:spLocks noGrp="1"/>
          </p:cNvSpPr>
          <p:nvPr>
            <p:ph type="title"/>
          </p:nvPr>
        </p:nvSpPr>
        <p:spPr>
          <a:xfrm>
            <a:off x="342900" y="274663"/>
            <a:ext cx="6172200" cy="1143001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29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42902" y="1535112"/>
            <a:ext cx="3030141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1pPr>
            <a:lvl2pPr marL="0" indent="45720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2pPr>
            <a:lvl3pPr marL="0" indent="91440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3pPr>
            <a:lvl4pPr marL="0" indent="137160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4pPr>
            <a:lvl5pPr marL="0" indent="182880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483781" y="1535112"/>
            <a:ext cx="3031331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pPr>
            <a:endParaRPr/>
          </a:p>
        </p:txBody>
      </p:sp>
      <p:sp>
        <p:nvSpPr>
          <p:cNvPr id="12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6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Rectangle 2"/>
          <p:cNvSpPr/>
          <p:nvPr/>
        </p:nvSpPr>
        <p:spPr>
          <a:xfrm>
            <a:off x="313147" y="1098575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2" name="Rectangle 3"/>
          <p:cNvSpPr/>
          <p:nvPr/>
        </p:nvSpPr>
        <p:spPr>
          <a:xfrm>
            <a:off x="600087" y="1098575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3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4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5" name="Rectangle 6"/>
          <p:cNvSpPr/>
          <p:nvPr/>
        </p:nvSpPr>
        <p:spPr>
          <a:xfrm>
            <a:off x="95252" y="1447825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6" name="Rectangle 7"/>
          <p:cNvSpPr/>
          <p:nvPr/>
        </p:nvSpPr>
        <p:spPr>
          <a:xfrm>
            <a:off x="571512" y="990625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7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8" name="Title Text"/>
          <p:cNvSpPr txBox="1">
            <a:spLocks noGrp="1"/>
          </p:cNvSpPr>
          <p:nvPr>
            <p:ph type="title"/>
          </p:nvPr>
        </p:nvSpPr>
        <p:spPr>
          <a:xfrm>
            <a:off x="863215" y="214313"/>
            <a:ext cx="5844779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3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6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Rectangle 2"/>
          <p:cNvSpPr/>
          <p:nvPr/>
        </p:nvSpPr>
        <p:spPr>
          <a:xfrm>
            <a:off x="313147" y="1098575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7" name="Rectangle 3"/>
          <p:cNvSpPr/>
          <p:nvPr/>
        </p:nvSpPr>
        <p:spPr>
          <a:xfrm>
            <a:off x="600087" y="1098575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8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9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20" name="Rectangle 6"/>
          <p:cNvSpPr/>
          <p:nvPr/>
        </p:nvSpPr>
        <p:spPr>
          <a:xfrm>
            <a:off x="95252" y="1447825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21" name="Rectangle 7"/>
          <p:cNvSpPr/>
          <p:nvPr/>
        </p:nvSpPr>
        <p:spPr>
          <a:xfrm>
            <a:off x="571512" y="990625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22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6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Rectangle 2"/>
          <p:cNvSpPr/>
          <p:nvPr/>
        </p:nvSpPr>
        <p:spPr>
          <a:xfrm>
            <a:off x="313147" y="1098575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1" name="Rectangle 3"/>
          <p:cNvSpPr/>
          <p:nvPr/>
        </p:nvSpPr>
        <p:spPr>
          <a:xfrm>
            <a:off x="600087" y="1098575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2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3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4" name="Rectangle 6"/>
          <p:cNvSpPr/>
          <p:nvPr/>
        </p:nvSpPr>
        <p:spPr>
          <a:xfrm>
            <a:off x="95252" y="1447825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5" name="Rectangle 7"/>
          <p:cNvSpPr/>
          <p:nvPr/>
        </p:nvSpPr>
        <p:spPr>
          <a:xfrm>
            <a:off x="571512" y="990625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6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7" name="Title Text"/>
          <p:cNvSpPr txBox="1">
            <a:spLocks noGrp="1"/>
          </p:cNvSpPr>
          <p:nvPr>
            <p:ph type="title"/>
          </p:nvPr>
        </p:nvSpPr>
        <p:spPr>
          <a:xfrm>
            <a:off x="342900" y="273050"/>
            <a:ext cx="2256236" cy="1162050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3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81292" y="273075"/>
            <a:ext cx="3833813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9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42900" y="1435103"/>
            <a:ext cx="2256236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3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6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Rectangle 2"/>
          <p:cNvSpPr/>
          <p:nvPr/>
        </p:nvSpPr>
        <p:spPr>
          <a:xfrm>
            <a:off x="313147" y="1098575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48" name="Rectangle 3"/>
          <p:cNvSpPr/>
          <p:nvPr/>
        </p:nvSpPr>
        <p:spPr>
          <a:xfrm>
            <a:off x="600087" y="1098575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49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50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51" name="Rectangle 6"/>
          <p:cNvSpPr/>
          <p:nvPr/>
        </p:nvSpPr>
        <p:spPr>
          <a:xfrm>
            <a:off x="95252" y="1447825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52" name="Rectangle 7"/>
          <p:cNvSpPr/>
          <p:nvPr/>
        </p:nvSpPr>
        <p:spPr>
          <a:xfrm>
            <a:off x="571512" y="990625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53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54" name="Title Text"/>
          <p:cNvSpPr txBox="1">
            <a:spLocks noGrp="1"/>
          </p:cNvSpPr>
          <p:nvPr>
            <p:ph type="title"/>
          </p:nvPr>
        </p:nvSpPr>
        <p:spPr>
          <a:xfrm>
            <a:off x="1344228" y="4800600"/>
            <a:ext cx="4114801" cy="566738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35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344228" y="612775"/>
            <a:ext cx="41148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44228" y="5367362"/>
            <a:ext cx="41148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6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342900" y="274663"/>
            <a:ext cx="61722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Rectangle 2"/>
          <p:cNvSpPr/>
          <p:nvPr/>
        </p:nvSpPr>
        <p:spPr>
          <a:xfrm>
            <a:off x="313147" y="1098575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5" name="Rectangle 3"/>
          <p:cNvSpPr/>
          <p:nvPr/>
        </p:nvSpPr>
        <p:spPr>
          <a:xfrm>
            <a:off x="600087" y="1098575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6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7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8" name="Rectangle 6"/>
          <p:cNvSpPr/>
          <p:nvPr/>
        </p:nvSpPr>
        <p:spPr>
          <a:xfrm>
            <a:off x="95252" y="1447825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9" name="Rectangle 7"/>
          <p:cNvSpPr/>
          <p:nvPr/>
        </p:nvSpPr>
        <p:spPr>
          <a:xfrm>
            <a:off x="571512" y="990625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70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71" name="Title Text"/>
          <p:cNvSpPr txBox="1">
            <a:spLocks noGrp="1"/>
          </p:cNvSpPr>
          <p:nvPr>
            <p:ph type="title"/>
          </p:nvPr>
        </p:nvSpPr>
        <p:spPr>
          <a:xfrm>
            <a:off x="863215" y="214313"/>
            <a:ext cx="5844779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3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7028" y="2017718"/>
            <a:ext cx="2857501" cy="4114801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6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2438425"/>
            <a:ext cx="6756799" cy="1052513"/>
            <a:chOff x="0" y="0"/>
            <a:chExt cx="9009063" cy="1052512"/>
          </a:xfrm>
        </p:grpSpPr>
        <p:grpSp>
          <p:nvGrpSpPr>
            <p:cNvPr id="3" name="Group 3"/>
            <p:cNvGrpSpPr/>
            <p:nvPr/>
          </p:nvGrpSpPr>
          <p:grpSpPr>
            <a:xfrm>
              <a:off x="290512" y="107950"/>
              <a:ext cx="711201" cy="474663"/>
              <a:chOff x="0" y="0"/>
              <a:chExt cx="711199" cy="474662"/>
            </a:xfrm>
          </p:grpSpPr>
          <p:sp>
            <p:nvSpPr>
              <p:cNvPr id="1380" name="Rectangle 4"/>
              <p:cNvSpPr/>
              <p:nvPr/>
            </p:nvSpPr>
            <p:spPr>
              <a:xfrm>
                <a:off x="0" y="-1"/>
                <a:ext cx="437662" cy="474664"/>
              </a:xfrm>
              <a:prstGeom prst="rect">
                <a:avLst/>
              </a:prstGeom>
              <a:solidFill>
                <a:srgbClr val="3333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81" name="Rectangle 5"/>
              <p:cNvSpPr/>
              <p:nvPr/>
            </p:nvSpPr>
            <p:spPr>
              <a:xfrm>
                <a:off x="382953" y="-1"/>
                <a:ext cx="328247" cy="474664"/>
              </a:xfrm>
              <a:prstGeom prst="rect">
                <a:avLst/>
              </a:prstGeom>
              <a:gradFill flip="none" rotWithShape="1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4" name="Group 6"/>
            <p:cNvGrpSpPr/>
            <p:nvPr/>
          </p:nvGrpSpPr>
          <p:grpSpPr>
            <a:xfrm>
              <a:off x="414337" y="530225"/>
              <a:ext cx="738188" cy="474663"/>
              <a:chOff x="0" y="0"/>
              <a:chExt cx="738187" cy="474662"/>
            </a:xfrm>
          </p:grpSpPr>
          <p:sp>
            <p:nvSpPr>
              <p:cNvPr id="1383" name="Rectangle 7"/>
              <p:cNvSpPr/>
              <p:nvPr/>
            </p:nvSpPr>
            <p:spPr>
              <a:xfrm>
                <a:off x="-1" y="-1"/>
                <a:ext cx="421822" cy="474664"/>
              </a:xfrm>
              <a:prstGeom prst="rect">
                <a:avLst/>
              </a:prstGeom>
              <a:solidFill>
                <a:srgbClr val="FFCF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84" name="Rectangle 8"/>
              <p:cNvSpPr/>
              <p:nvPr/>
            </p:nvSpPr>
            <p:spPr>
              <a:xfrm>
                <a:off x="370192" y="-1"/>
                <a:ext cx="367996" cy="474664"/>
              </a:xfrm>
              <a:prstGeom prst="rect">
                <a:avLst/>
              </a:prstGeom>
              <a:gradFill flip="none" rotWithShape="1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386" name="Rectangle 9"/>
            <p:cNvSpPr/>
            <p:nvPr/>
          </p:nvSpPr>
          <p:spPr>
            <a:xfrm>
              <a:off x="-1" y="457200"/>
              <a:ext cx="560388" cy="422276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87" name="Rectangle 10"/>
            <p:cNvSpPr/>
            <p:nvPr/>
          </p:nvSpPr>
          <p:spPr>
            <a:xfrm>
              <a:off x="634999" y="0"/>
              <a:ext cx="31751" cy="1052513"/>
            </a:xfrm>
            <a:prstGeom prst="rect">
              <a:avLst/>
            </a:prstGeom>
            <a:solidFill>
              <a:srgbClr val="1C1C1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88" name="Rectangle 11"/>
            <p:cNvSpPr/>
            <p:nvPr/>
          </p:nvSpPr>
          <p:spPr>
            <a:xfrm>
              <a:off x="315912" y="822325"/>
              <a:ext cx="8693152" cy="55563"/>
            </a:xfrm>
            <a:prstGeom prst="rect">
              <a:avLst/>
            </a:prstGeom>
            <a:gradFill flip="none" rotWithShape="1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390" name="Title Text"/>
          <p:cNvSpPr txBox="1">
            <a:spLocks noGrp="1"/>
          </p:cNvSpPr>
          <p:nvPr>
            <p:ph type="title"/>
          </p:nvPr>
        </p:nvSpPr>
        <p:spPr>
          <a:xfrm>
            <a:off x="742950" y="1676400"/>
            <a:ext cx="5829300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3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8700" y="3886200"/>
            <a:ext cx="48006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algn="ctr"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 algn="ctr"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algn="ctr"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 algn="ctr"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2219" y="6397847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1C1C1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Rectangle 2"/>
          <p:cNvSpPr/>
          <p:nvPr/>
        </p:nvSpPr>
        <p:spPr>
          <a:xfrm>
            <a:off x="313147" y="1098575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0" name="Rectangle 3"/>
          <p:cNvSpPr/>
          <p:nvPr/>
        </p:nvSpPr>
        <p:spPr>
          <a:xfrm>
            <a:off x="600087" y="1098575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1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2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3" name="Rectangle 6"/>
          <p:cNvSpPr/>
          <p:nvPr/>
        </p:nvSpPr>
        <p:spPr>
          <a:xfrm>
            <a:off x="95252" y="1447825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4" name="Rectangle 7"/>
          <p:cNvSpPr/>
          <p:nvPr/>
        </p:nvSpPr>
        <p:spPr>
          <a:xfrm>
            <a:off x="571512" y="990625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5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6" name="Title Text"/>
          <p:cNvSpPr txBox="1">
            <a:spLocks noGrp="1"/>
          </p:cNvSpPr>
          <p:nvPr>
            <p:ph type="title"/>
          </p:nvPr>
        </p:nvSpPr>
        <p:spPr>
          <a:xfrm>
            <a:off x="863215" y="214313"/>
            <a:ext cx="5844779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40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87028" y="2017718"/>
            <a:ext cx="5829301" cy="4114801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6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Rectangle 2"/>
          <p:cNvSpPr/>
          <p:nvPr/>
        </p:nvSpPr>
        <p:spPr>
          <a:xfrm>
            <a:off x="313147" y="1098575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16" name="Rectangle 3"/>
          <p:cNvSpPr/>
          <p:nvPr/>
        </p:nvSpPr>
        <p:spPr>
          <a:xfrm>
            <a:off x="600087" y="1098575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17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18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19" name="Rectangle 6"/>
          <p:cNvSpPr/>
          <p:nvPr/>
        </p:nvSpPr>
        <p:spPr>
          <a:xfrm>
            <a:off x="95252" y="1447825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20" name="Rectangle 7"/>
          <p:cNvSpPr/>
          <p:nvPr/>
        </p:nvSpPr>
        <p:spPr>
          <a:xfrm>
            <a:off x="571512" y="990625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21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22" name="Title Text"/>
          <p:cNvSpPr txBox="1">
            <a:spLocks noGrp="1"/>
          </p:cNvSpPr>
          <p:nvPr>
            <p:ph type="title"/>
          </p:nvPr>
        </p:nvSpPr>
        <p:spPr>
          <a:xfrm>
            <a:off x="541746" y="4406925"/>
            <a:ext cx="58293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cap="all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4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1746" y="2906713"/>
            <a:ext cx="58293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6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Rectangle 2"/>
          <p:cNvSpPr/>
          <p:nvPr/>
        </p:nvSpPr>
        <p:spPr>
          <a:xfrm>
            <a:off x="313147" y="1098575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2" name="Rectangle 3"/>
          <p:cNvSpPr/>
          <p:nvPr/>
        </p:nvSpPr>
        <p:spPr>
          <a:xfrm>
            <a:off x="600087" y="1098575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3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4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5" name="Rectangle 6"/>
          <p:cNvSpPr/>
          <p:nvPr/>
        </p:nvSpPr>
        <p:spPr>
          <a:xfrm>
            <a:off x="95252" y="1447825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6" name="Rectangle 7"/>
          <p:cNvSpPr/>
          <p:nvPr/>
        </p:nvSpPr>
        <p:spPr>
          <a:xfrm>
            <a:off x="571512" y="990625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7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8" name="Title Text"/>
          <p:cNvSpPr txBox="1">
            <a:spLocks noGrp="1"/>
          </p:cNvSpPr>
          <p:nvPr>
            <p:ph type="title"/>
          </p:nvPr>
        </p:nvSpPr>
        <p:spPr>
          <a:xfrm>
            <a:off x="863215" y="214313"/>
            <a:ext cx="5844779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4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7028" y="2017718"/>
            <a:ext cx="2857501" cy="4114801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3333CC"/>
              </a:buClr>
              <a:buSzPct val="6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1pPr>
            <a:lvl2pPr marL="790575" indent="-333375">
              <a:spcBef>
                <a:spcPts val="600"/>
              </a:spcBef>
              <a:buClr>
                <a:srgbClr val="3333CC"/>
              </a:buClr>
              <a:buSzPct val="55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2pPr>
            <a:lvl3pPr marL="1234439" indent="-320039">
              <a:spcBef>
                <a:spcPts val="600"/>
              </a:spcBef>
              <a:buClr>
                <a:srgbClr val="3333CC"/>
              </a:buClr>
              <a:buSzPct val="5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3pPr>
            <a:lvl4pPr marL="1727200" indent="-355600">
              <a:spcBef>
                <a:spcPts val="600"/>
              </a:spcBef>
              <a:buClr>
                <a:srgbClr val="3333CC"/>
              </a:buClr>
              <a:buSzPct val="55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4pPr>
            <a:lvl5pPr marL="2184400" indent="-355600">
              <a:spcBef>
                <a:spcPts val="600"/>
              </a:spcBef>
              <a:buClr>
                <a:srgbClr val="3333CC"/>
              </a:buClr>
              <a:buSzPct val="5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6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Rectangle 2"/>
          <p:cNvSpPr/>
          <p:nvPr/>
        </p:nvSpPr>
        <p:spPr>
          <a:xfrm>
            <a:off x="313147" y="1098575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48" name="Rectangle 3"/>
          <p:cNvSpPr/>
          <p:nvPr/>
        </p:nvSpPr>
        <p:spPr>
          <a:xfrm>
            <a:off x="600087" y="1098575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49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0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1" name="Rectangle 6"/>
          <p:cNvSpPr/>
          <p:nvPr/>
        </p:nvSpPr>
        <p:spPr>
          <a:xfrm>
            <a:off x="95252" y="1447825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2" name="Rectangle 7"/>
          <p:cNvSpPr/>
          <p:nvPr/>
        </p:nvSpPr>
        <p:spPr>
          <a:xfrm>
            <a:off x="571512" y="990625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3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4" name="Title Text"/>
          <p:cNvSpPr txBox="1">
            <a:spLocks noGrp="1"/>
          </p:cNvSpPr>
          <p:nvPr>
            <p:ph type="title"/>
          </p:nvPr>
        </p:nvSpPr>
        <p:spPr>
          <a:xfrm>
            <a:off x="342900" y="274663"/>
            <a:ext cx="6172200" cy="1143001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4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42902" y="1535112"/>
            <a:ext cx="3030141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1pPr>
            <a:lvl2pPr marL="0" indent="45720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2pPr>
            <a:lvl3pPr marL="0" indent="91440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3pPr>
            <a:lvl4pPr marL="0" indent="137160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4pPr>
            <a:lvl5pPr marL="0" indent="182880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483781" y="1535112"/>
            <a:ext cx="3031331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pPr>
            <a:endParaRPr/>
          </a:p>
        </p:txBody>
      </p:sp>
      <p:sp>
        <p:nvSpPr>
          <p:cNvPr id="14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6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Rectangle 2"/>
          <p:cNvSpPr/>
          <p:nvPr/>
        </p:nvSpPr>
        <p:spPr>
          <a:xfrm>
            <a:off x="313147" y="1098575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5" name="Rectangle 3"/>
          <p:cNvSpPr/>
          <p:nvPr/>
        </p:nvSpPr>
        <p:spPr>
          <a:xfrm>
            <a:off x="600087" y="1098575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6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7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8" name="Rectangle 6"/>
          <p:cNvSpPr/>
          <p:nvPr/>
        </p:nvSpPr>
        <p:spPr>
          <a:xfrm>
            <a:off x="95252" y="1447825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9" name="Rectangle 7"/>
          <p:cNvSpPr/>
          <p:nvPr/>
        </p:nvSpPr>
        <p:spPr>
          <a:xfrm>
            <a:off x="571512" y="990625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70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71" name="Title Text"/>
          <p:cNvSpPr txBox="1">
            <a:spLocks noGrp="1"/>
          </p:cNvSpPr>
          <p:nvPr>
            <p:ph type="title"/>
          </p:nvPr>
        </p:nvSpPr>
        <p:spPr>
          <a:xfrm>
            <a:off x="863215" y="214313"/>
            <a:ext cx="5844779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4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6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Rectangle 2"/>
          <p:cNvSpPr/>
          <p:nvPr/>
        </p:nvSpPr>
        <p:spPr>
          <a:xfrm>
            <a:off x="313147" y="1098575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0" name="Rectangle 3"/>
          <p:cNvSpPr/>
          <p:nvPr/>
        </p:nvSpPr>
        <p:spPr>
          <a:xfrm>
            <a:off x="600087" y="1098575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1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2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3" name="Rectangle 6"/>
          <p:cNvSpPr/>
          <p:nvPr/>
        </p:nvSpPr>
        <p:spPr>
          <a:xfrm>
            <a:off x="95252" y="1447825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4" name="Rectangle 7"/>
          <p:cNvSpPr/>
          <p:nvPr/>
        </p:nvSpPr>
        <p:spPr>
          <a:xfrm>
            <a:off x="571512" y="990625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5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6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Rectangle 2"/>
          <p:cNvSpPr/>
          <p:nvPr/>
        </p:nvSpPr>
        <p:spPr>
          <a:xfrm>
            <a:off x="313147" y="1098575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4" name="Rectangle 3"/>
          <p:cNvSpPr/>
          <p:nvPr/>
        </p:nvSpPr>
        <p:spPr>
          <a:xfrm>
            <a:off x="600087" y="1098575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5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6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7" name="Rectangle 6"/>
          <p:cNvSpPr/>
          <p:nvPr/>
        </p:nvSpPr>
        <p:spPr>
          <a:xfrm>
            <a:off x="95252" y="1447825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8" name="Rectangle 7"/>
          <p:cNvSpPr/>
          <p:nvPr/>
        </p:nvSpPr>
        <p:spPr>
          <a:xfrm>
            <a:off x="571512" y="990625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9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00" name="Title Text"/>
          <p:cNvSpPr txBox="1">
            <a:spLocks noGrp="1"/>
          </p:cNvSpPr>
          <p:nvPr>
            <p:ph type="title"/>
          </p:nvPr>
        </p:nvSpPr>
        <p:spPr>
          <a:xfrm>
            <a:off x="342900" y="273050"/>
            <a:ext cx="2256236" cy="1162050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50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81292" y="273075"/>
            <a:ext cx="3833813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42900" y="1435103"/>
            <a:ext cx="2256236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5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6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Rectangle 2"/>
          <p:cNvSpPr/>
          <p:nvPr/>
        </p:nvSpPr>
        <p:spPr>
          <a:xfrm>
            <a:off x="313147" y="1098575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1" name="Rectangle 3"/>
          <p:cNvSpPr/>
          <p:nvPr/>
        </p:nvSpPr>
        <p:spPr>
          <a:xfrm>
            <a:off x="600087" y="1098575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2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3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4" name="Rectangle 6"/>
          <p:cNvSpPr/>
          <p:nvPr/>
        </p:nvSpPr>
        <p:spPr>
          <a:xfrm>
            <a:off x="95252" y="1447825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5" name="Rectangle 7"/>
          <p:cNvSpPr/>
          <p:nvPr/>
        </p:nvSpPr>
        <p:spPr>
          <a:xfrm>
            <a:off x="571512" y="990625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6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7" name="Title Text"/>
          <p:cNvSpPr txBox="1">
            <a:spLocks noGrp="1"/>
          </p:cNvSpPr>
          <p:nvPr>
            <p:ph type="title"/>
          </p:nvPr>
        </p:nvSpPr>
        <p:spPr>
          <a:xfrm>
            <a:off x="1344228" y="4800600"/>
            <a:ext cx="4114801" cy="566738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518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344228" y="612775"/>
            <a:ext cx="41148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44228" y="5367362"/>
            <a:ext cx="41148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6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342900" y="274663"/>
            <a:ext cx="61722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idx="2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Rectangle 2"/>
          <p:cNvSpPr/>
          <p:nvPr/>
        </p:nvSpPr>
        <p:spPr>
          <a:xfrm>
            <a:off x="313147" y="1098575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28" name="Rectangle 3"/>
          <p:cNvSpPr/>
          <p:nvPr/>
        </p:nvSpPr>
        <p:spPr>
          <a:xfrm>
            <a:off x="600087" y="1098575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29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0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1" name="Rectangle 6"/>
          <p:cNvSpPr/>
          <p:nvPr/>
        </p:nvSpPr>
        <p:spPr>
          <a:xfrm>
            <a:off x="95252" y="1447825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2" name="Rectangle 7"/>
          <p:cNvSpPr/>
          <p:nvPr/>
        </p:nvSpPr>
        <p:spPr>
          <a:xfrm>
            <a:off x="571512" y="990625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3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4" name="Title Text"/>
          <p:cNvSpPr txBox="1">
            <a:spLocks noGrp="1"/>
          </p:cNvSpPr>
          <p:nvPr>
            <p:ph type="title"/>
          </p:nvPr>
        </p:nvSpPr>
        <p:spPr>
          <a:xfrm>
            <a:off x="863215" y="214313"/>
            <a:ext cx="5844779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5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7028" y="2017718"/>
            <a:ext cx="2857501" cy="4114801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6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2438425"/>
            <a:ext cx="6756799" cy="1052513"/>
            <a:chOff x="0" y="0"/>
            <a:chExt cx="9009063" cy="1052512"/>
          </a:xfrm>
        </p:grpSpPr>
        <p:grpSp>
          <p:nvGrpSpPr>
            <p:cNvPr id="3" name="Group 3"/>
            <p:cNvGrpSpPr/>
            <p:nvPr/>
          </p:nvGrpSpPr>
          <p:grpSpPr>
            <a:xfrm>
              <a:off x="290512" y="107950"/>
              <a:ext cx="711201" cy="474663"/>
              <a:chOff x="0" y="0"/>
              <a:chExt cx="711199" cy="474662"/>
            </a:xfrm>
          </p:grpSpPr>
          <p:sp>
            <p:nvSpPr>
              <p:cNvPr id="1543" name="Rectangle 4"/>
              <p:cNvSpPr/>
              <p:nvPr/>
            </p:nvSpPr>
            <p:spPr>
              <a:xfrm>
                <a:off x="0" y="-1"/>
                <a:ext cx="437662" cy="474664"/>
              </a:xfrm>
              <a:prstGeom prst="rect">
                <a:avLst/>
              </a:prstGeom>
              <a:solidFill>
                <a:srgbClr val="3333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44" name="Rectangle 5"/>
              <p:cNvSpPr/>
              <p:nvPr/>
            </p:nvSpPr>
            <p:spPr>
              <a:xfrm>
                <a:off x="382953" y="-1"/>
                <a:ext cx="328247" cy="474664"/>
              </a:xfrm>
              <a:prstGeom prst="rect">
                <a:avLst/>
              </a:prstGeom>
              <a:gradFill flip="none" rotWithShape="1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4" name="Group 6"/>
            <p:cNvGrpSpPr/>
            <p:nvPr/>
          </p:nvGrpSpPr>
          <p:grpSpPr>
            <a:xfrm>
              <a:off x="414337" y="530225"/>
              <a:ext cx="738188" cy="474663"/>
              <a:chOff x="0" y="0"/>
              <a:chExt cx="738187" cy="474662"/>
            </a:xfrm>
          </p:grpSpPr>
          <p:sp>
            <p:nvSpPr>
              <p:cNvPr id="1546" name="Rectangle 7"/>
              <p:cNvSpPr/>
              <p:nvPr/>
            </p:nvSpPr>
            <p:spPr>
              <a:xfrm>
                <a:off x="-1" y="-1"/>
                <a:ext cx="421822" cy="474664"/>
              </a:xfrm>
              <a:prstGeom prst="rect">
                <a:avLst/>
              </a:prstGeom>
              <a:solidFill>
                <a:srgbClr val="FFCF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47" name="Rectangle 8"/>
              <p:cNvSpPr/>
              <p:nvPr/>
            </p:nvSpPr>
            <p:spPr>
              <a:xfrm>
                <a:off x="370192" y="-1"/>
                <a:ext cx="367996" cy="474664"/>
              </a:xfrm>
              <a:prstGeom prst="rect">
                <a:avLst/>
              </a:prstGeom>
              <a:gradFill flip="none" rotWithShape="1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549" name="Rectangle 9"/>
            <p:cNvSpPr/>
            <p:nvPr/>
          </p:nvSpPr>
          <p:spPr>
            <a:xfrm>
              <a:off x="-1" y="457200"/>
              <a:ext cx="560388" cy="422276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50" name="Rectangle 10"/>
            <p:cNvSpPr/>
            <p:nvPr/>
          </p:nvSpPr>
          <p:spPr>
            <a:xfrm>
              <a:off x="634999" y="0"/>
              <a:ext cx="31751" cy="1052513"/>
            </a:xfrm>
            <a:prstGeom prst="rect">
              <a:avLst/>
            </a:prstGeom>
            <a:solidFill>
              <a:srgbClr val="1C1C1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51" name="Rectangle 11"/>
            <p:cNvSpPr/>
            <p:nvPr/>
          </p:nvSpPr>
          <p:spPr>
            <a:xfrm>
              <a:off x="315912" y="822325"/>
              <a:ext cx="8693152" cy="55563"/>
            </a:xfrm>
            <a:prstGeom prst="rect">
              <a:avLst/>
            </a:prstGeom>
            <a:gradFill flip="none" rotWithShape="1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553" name="Title Text"/>
          <p:cNvSpPr txBox="1">
            <a:spLocks noGrp="1"/>
          </p:cNvSpPr>
          <p:nvPr>
            <p:ph type="title"/>
          </p:nvPr>
        </p:nvSpPr>
        <p:spPr>
          <a:xfrm>
            <a:off x="742962" y="1676425"/>
            <a:ext cx="5829301" cy="1462089"/>
          </a:xfrm>
          <a:prstGeom prst="rect">
            <a:avLst/>
          </a:prstGeom>
        </p:spPr>
        <p:txBody>
          <a:bodyPr lIns="45714" tIns="45714" rIns="45714" bIns="45714"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5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8700" y="3886226"/>
            <a:ext cx="4800600" cy="1752601"/>
          </a:xfrm>
          <a:prstGeom prst="rect">
            <a:avLst/>
          </a:prstGeom>
        </p:spPr>
        <p:txBody>
          <a:bodyPr lIns="45714" tIns="45714" rIns="45714" bIns="45714"/>
          <a:lstStyle>
            <a:lvl1pPr marL="0" indent="0" algn="ctr">
              <a:buSzTx/>
              <a:buFontTx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781957" indent="-324757" algn="ctr"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1217083" indent="-302683" algn="ctr"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734820" indent="-363220" algn="ctr"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192020" indent="-363220" algn="ctr"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2240" y="6397837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1C1C1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Rectangle 2"/>
          <p:cNvSpPr/>
          <p:nvPr/>
        </p:nvSpPr>
        <p:spPr>
          <a:xfrm>
            <a:off x="313147" y="1098575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3" name="Rectangle 3"/>
          <p:cNvSpPr/>
          <p:nvPr/>
        </p:nvSpPr>
        <p:spPr>
          <a:xfrm>
            <a:off x="600087" y="1098575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4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5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6" name="Rectangle 6"/>
          <p:cNvSpPr/>
          <p:nvPr/>
        </p:nvSpPr>
        <p:spPr>
          <a:xfrm>
            <a:off x="95252" y="1447825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7" name="Rectangle 7"/>
          <p:cNvSpPr/>
          <p:nvPr/>
        </p:nvSpPr>
        <p:spPr>
          <a:xfrm>
            <a:off x="571512" y="990625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8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9" name="Title Text"/>
          <p:cNvSpPr txBox="1">
            <a:spLocks noGrp="1"/>
          </p:cNvSpPr>
          <p:nvPr>
            <p:ph type="title"/>
          </p:nvPr>
        </p:nvSpPr>
        <p:spPr>
          <a:xfrm>
            <a:off x="863215" y="214313"/>
            <a:ext cx="5844779" cy="1462088"/>
          </a:xfrm>
          <a:prstGeom prst="rect">
            <a:avLst/>
          </a:prstGeom>
        </p:spPr>
        <p:txBody>
          <a:bodyPr lIns="45714" tIns="45714" rIns="45714" bIns="45714"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5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87028" y="2017718"/>
            <a:ext cx="5829301" cy="4114801"/>
          </a:xfrm>
          <a:prstGeom prst="rect">
            <a:avLst/>
          </a:prstGeom>
        </p:spPr>
        <p:txBody>
          <a:bodyPr lIns="45714" tIns="45714" rIns="45714" bIns="45714"/>
          <a:lstStyle>
            <a:lvl1pPr marL="341313" indent="-341313"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781957" indent="-324757"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1217083" indent="-302683"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734820" indent="-363220"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192020" indent="-363220"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53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Rectangle 2"/>
          <p:cNvSpPr/>
          <p:nvPr/>
        </p:nvSpPr>
        <p:spPr>
          <a:xfrm>
            <a:off x="313147" y="1098575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79" name="Rectangle 3"/>
          <p:cNvSpPr/>
          <p:nvPr/>
        </p:nvSpPr>
        <p:spPr>
          <a:xfrm>
            <a:off x="600087" y="1098575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0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1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2" name="Rectangle 6"/>
          <p:cNvSpPr/>
          <p:nvPr/>
        </p:nvSpPr>
        <p:spPr>
          <a:xfrm>
            <a:off x="95252" y="1447825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3" name="Rectangle 7"/>
          <p:cNvSpPr/>
          <p:nvPr/>
        </p:nvSpPr>
        <p:spPr>
          <a:xfrm>
            <a:off x="571512" y="990625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4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5" name="Title Text"/>
          <p:cNvSpPr txBox="1">
            <a:spLocks noGrp="1"/>
          </p:cNvSpPr>
          <p:nvPr>
            <p:ph type="title"/>
          </p:nvPr>
        </p:nvSpPr>
        <p:spPr>
          <a:xfrm>
            <a:off x="541746" y="4406901"/>
            <a:ext cx="5829301" cy="1362076"/>
          </a:xfrm>
          <a:prstGeom prst="rect">
            <a:avLst/>
          </a:prstGeom>
        </p:spPr>
        <p:txBody>
          <a:bodyPr lIns="45714" tIns="45714" rIns="45714" bIns="45714" anchor="t"/>
          <a:lstStyle>
            <a:lvl1pPr algn="l">
              <a:defRPr sz="4000" cap="all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5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1746" y="2906714"/>
            <a:ext cx="5829301" cy="1500188"/>
          </a:xfrm>
          <a:prstGeom prst="rect">
            <a:avLst/>
          </a:prstGeom>
        </p:spPr>
        <p:txBody>
          <a:bodyPr lIns="45714" tIns="45714" rIns="45714" bIns="45714"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1pPr>
            <a:lvl2pPr marL="0" indent="457153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2pPr>
            <a:lvl3pPr marL="0" indent="914305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3pPr>
            <a:lvl4pPr marL="0" indent="1371457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4pPr>
            <a:lvl5pPr marL="0" indent="182861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53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Rectangle 2"/>
          <p:cNvSpPr/>
          <p:nvPr/>
        </p:nvSpPr>
        <p:spPr>
          <a:xfrm>
            <a:off x="313147" y="1098575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5" name="Rectangle 3"/>
          <p:cNvSpPr/>
          <p:nvPr/>
        </p:nvSpPr>
        <p:spPr>
          <a:xfrm>
            <a:off x="600087" y="1098575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6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7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8" name="Rectangle 6"/>
          <p:cNvSpPr/>
          <p:nvPr/>
        </p:nvSpPr>
        <p:spPr>
          <a:xfrm>
            <a:off x="95252" y="1447825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9" name="Rectangle 7"/>
          <p:cNvSpPr/>
          <p:nvPr/>
        </p:nvSpPr>
        <p:spPr>
          <a:xfrm>
            <a:off x="571512" y="990625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00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01" name="Title Text"/>
          <p:cNvSpPr txBox="1">
            <a:spLocks noGrp="1"/>
          </p:cNvSpPr>
          <p:nvPr>
            <p:ph type="title"/>
          </p:nvPr>
        </p:nvSpPr>
        <p:spPr>
          <a:xfrm>
            <a:off x="863215" y="214313"/>
            <a:ext cx="5844779" cy="1462088"/>
          </a:xfrm>
          <a:prstGeom prst="rect">
            <a:avLst/>
          </a:prstGeom>
        </p:spPr>
        <p:txBody>
          <a:bodyPr lIns="45714" tIns="45714" rIns="45714" bIns="45714"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60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7028" y="2017718"/>
            <a:ext cx="2857501" cy="4114801"/>
          </a:xfrm>
          <a:prstGeom prst="rect">
            <a:avLst/>
          </a:prstGeom>
        </p:spPr>
        <p:txBody>
          <a:bodyPr lIns="45714" tIns="45714" rIns="45714" bIns="45714"/>
          <a:lstStyle>
            <a:lvl1pPr marL="341313" indent="-341313">
              <a:spcBef>
                <a:spcPts val="600"/>
              </a:spcBef>
              <a:buClr>
                <a:srgbClr val="3333CC"/>
              </a:buClr>
              <a:buSzPct val="6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1pPr>
            <a:lvl2pPr marL="788723" indent="-331523">
              <a:spcBef>
                <a:spcPts val="600"/>
              </a:spcBef>
              <a:buClr>
                <a:srgbClr val="3333CC"/>
              </a:buClr>
              <a:buSzPct val="55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2pPr>
            <a:lvl3pPr marL="1232218" indent="-317818">
              <a:spcBef>
                <a:spcPts val="600"/>
              </a:spcBef>
              <a:buClr>
                <a:srgbClr val="3333CC"/>
              </a:buClr>
              <a:buSzPct val="5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3pPr>
            <a:lvl4pPr marL="1724731" indent="-353131">
              <a:spcBef>
                <a:spcPts val="600"/>
              </a:spcBef>
              <a:buClr>
                <a:srgbClr val="3333CC"/>
              </a:buClr>
              <a:buSzPct val="55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4pPr>
            <a:lvl5pPr marL="2181931" indent="-353131">
              <a:spcBef>
                <a:spcPts val="600"/>
              </a:spcBef>
              <a:buClr>
                <a:srgbClr val="3333CC"/>
              </a:buClr>
              <a:buSzPct val="5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53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Rectangle 2"/>
          <p:cNvSpPr/>
          <p:nvPr/>
        </p:nvSpPr>
        <p:spPr>
          <a:xfrm>
            <a:off x="313147" y="1098575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1" name="Rectangle 3"/>
          <p:cNvSpPr/>
          <p:nvPr/>
        </p:nvSpPr>
        <p:spPr>
          <a:xfrm>
            <a:off x="600087" y="1098575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2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3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4" name="Rectangle 6"/>
          <p:cNvSpPr/>
          <p:nvPr/>
        </p:nvSpPr>
        <p:spPr>
          <a:xfrm>
            <a:off x="95252" y="1447825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5" name="Rectangle 7"/>
          <p:cNvSpPr/>
          <p:nvPr/>
        </p:nvSpPr>
        <p:spPr>
          <a:xfrm>
            <a:off x="571512" y="990625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6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7" name="Title Text"/>
          <p:cNvSpPr txBox="1">
            <a:spLocks noGrp="1"/>
          </p:cNvSpPr>
          <p:nvPr>
            <p:ph type="title"/>
          </p:nvPr>
        </p:nvSpPr>
        <p:spPr>
          <a:xfrm>
            <a:off x="342900" y="274663"/>
            <a:ext cx="6172200" cy="1143001"/>
          </a:xfrm>
          <a:prstGeom prst="rect">
            <a:avLst/>
          </a:prstGeom>
        </p:spPr>
        <p:txBody>
          <a:bodyPr lIns="45714" tIns="45714" rIns="45714" bIns="45714"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6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42902" y="1535117"/>
            <a:ext cx="3030141" cy="639763"/>
          </a:xfrm>
          <a:prstGeom prst="rect">
            <a:avLst/>
          </a:prstGeom>
        </p:spPr>
        <p:txBody>
          <a:bodyPr lIns="45714" tIns="45714" rIns="45714" bIns="45714"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1pPr>
            <a:lvl2pPr marL="0" indent="457153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2pPr>
            <a:lvl3pPr marL="0" indent="914305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3pPr>
            <a:lvl4pPr marL="0" indent="1371457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4pPr>
            <a:lvl5pPr marL="0" indent="182861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483781" y="1535117"/>
            <a:ext cx="3031331" cy="639763"/>
          </a:xfrm>
          <a:prstGeom prst="rect">
            <a:avLst/>
          </a:prstGeom>
        </p:spPr>
        <p:txBody>
          <a:bodyPr lIns="45714" tIns="45714" rIns="45714" bIns="45714"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pPr>
            <a:endParaRPr/>
          </a:p>
        </p:txBody>
      </p:sp>
      <p:sp>
        <p:nvSpPr>
          <p:cNvPr id="16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53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Rectangle 2"/>
          <p:cNvSpPr/>
          <p:nvPr/>
        </p:nvSpPr>
        <p:spPr>
          <a:xfrm>
            <a:off x="313147" y="1098575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28" name="Rectangle 3"/>
          <p:cNvSpPr/>
          <p:nvPr/>
        </p:nvSpPr>
        <p:spPr>
          <a:xfrm>
            <a:off x="600087" y="1098575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29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0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1" name="Rectangle 6"/>
          <p:cNvSpPr/>
          <p:nvPr/>
        </p:nvSpPr>
        <p:spPr>
          <a:xfrm>
            <a:off x="95252" y="1447825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2" name="Rectangle 7"/>
          <p:cNvSpPr/>
          <p:nvPr/>
        </p:nvSpPr>
        <p:spPr>
          <a:xfrm>
            <a:off x="571512" y="990625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3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4" name="Title Text"/>
          <p:cNvSpPr txBox="1">
            <a:spLocks noGrp="1"/>
          </p:cNvSpPr>
          <p:nvPr>
            <p:ph type="title"/>
          </p:nvPr>
        </p:nvSpPr>
        <p:spPr>
          <a:xfrm>
            <a:off x="863215" y="214313"/>
            <a:ext cx="5844779" cy="1462088"/>
          </a:xfrm>
          <a:prstGeom prst="rect">
            <a:avLst/>
          </a:prstGeom>
        </p:spPr>
        <p:txBody>
          <a:bodyPr lIns="45714" tIns="45714" rIns="45714" bIns="45714"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6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53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Rectangle 2"/>
          <p:cNvSpPr/>
          <p:nvPr/>
        </p:nvSpPr>
        <p:spPr>
          <a:xfrm>
            <a:off x="313147" y="1098575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3" name="Rectangle 3"/>
          <p:cNvSpPr/>
          <p:nvPr/>
        </p:nvSpPr>
        <p:spPr>
          <a:xfrm>
            <a:off x="600087" y="1098575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4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5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6" name="Rectangle 6"/>
          <p:cNvSpPr/>
          <p:nvPr/>
        </p:nvSpPr>
        <p:spPr>
          <a:xfrm>
            <a:off x="95252" y="1447825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7" name="Rectangle 7"/>
          <p:cNvSpPr/>
          <p:nvPr/>
        </p:nvSpPr>
        <p:spPr>
          <a:xfrm>
            <a:off x="571512" y="990625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8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53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Rectangle 2"/>
          <p:cNvSpPr/>
          <p:nvPr/>
        </p:nvSpPr>
        <p:spPr>
          <a:xfrm>
            <a:off x="313147" y="1098575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57" name="Rectangle 3"/>
          <p:cNvSpPr/>
          <p:nvPr/>
        </p:nvSpPr>
        <p:spPr>
          <a:xfrm>
            <a:off x="600087" y="1098575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58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59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60" name="Rectangle 6"/>
          <p:cNvSpPr/>
          <p:nvPr/>
        </p:nvSpPr>
        <p:spPr>
          <a:xfrm>
            <a:off x="95252" y="1447825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61" name="Rectangle 7"/>
          <p:cNvSpPr/>
          <p:nvPr/>
        </p:nvSpPr>
        <p:spPr>
          <a:xfrm>
            <a:off x="571512" y="990625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62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63" name="Title Text"/>
          <p:cNvSpPr txBox="1">
            <a:spLocks noGrp="1"/>
          </p:cNvSpPr>
          <p:nvPr>
            <p:ph type="title"/>
          </p:nvPr>
        </p:nvSpPr>
        <p:spPr>
          <a:xfrm>
            <a:off x="342900" y="273050"/>
            <a:ext cx="2256236" cy="1162050"/>
          </a:xfrm>
          <a:prstGeom prst="rect">
            <a:avLst/>
          </a:prstGeom>
        </p:spPr>
        <p:txBody>
          <a:bodyPr lIns="45714" tIns="45714" rIns="45714" bIns="45714" anchor="b"/>
          <a:lstStyle>
            <a:lvl1pPr algn="l">
              <a:defRPr sz="2000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66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81292" y="273050"/>
            <a:ext cx="3833813" cy="5853114"/>
          </a:xfrm>
          <a:prstGeom prst="rect">
            <a:avLst/>
          </a:prstGeom>
        </p:spPr>
        <p:txBody>
          <a:bodyPr lIns="45714" tIns="45714" rIns="45714" bIns="45714"/>
          <a:lstStyle>
            <a:lvl1pPr marL="341313" indent="-341313"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781957" indent="-324757"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1217083" indent="-302683"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734820" indent="-363220"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192020" indent="-363220"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42900" y="1435103"/>
            <a:ext cx="2256236" cy="4691063"/>
          </a:xfrm>
          <a:prstGeom prst="rect">
            <a:avLst/>
          </a:prstGeom>
        </p:spPr>
        <p:txBody>
          <a:bodyPr lIns="45714" tIns="45714" rIns="45714" bIns="45714"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6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53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Rectangle 2"/>
          <p:cNvSpPr/>
          <p:nvPr/>
        </p:nvSpPr>
        <p:spPr>
          <a:xfrm>
            <a:off x="313147" y="1098575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4" name="Rectangle 3"/>
          <p:cNvSpPr/>
          <p:nvPr/>
        </p:nvSpPr>
        <p:spPr>
          <a:xfrm>
            <a:off x="600087" y="1098575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5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6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7" name="Rectangle 6"/>
          <p:cNvSpPr/>
          <p:nvPr/>
        </p:nvSpPr>
        <p:spPr>
          <a:xfrm>
            <a:off x="95252" y="1447825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8" name="Rectangle 7"/>
          <p:cNvSpPr/>
          <p:nvPr/>
        </p:nvSpPr>
        <p:spPr>
          <a:xfrm>
            <a:off x="571512" y="990625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9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80" name="Title Text"/>
          <p:cNvSpPr txBox="1">
            <a:spLocks noGrp="1"/>
          </p:cNvSpPr>
          <p:nvPr>
            <p:ph type="title"/>
          </p:nvPr>
        </p:nvSpPr>
        <p:spPr>
          <a:xfrm>
            <a:off x="1344228" y="4800600"/>
            <a:ext cx="4114801" cy="566738"/>
          </a:xfrm>
          <a:prstGeom prst="rect">
            <a:avLst/>
          </a:prstGeom>
        </p:spPr>
        <p:txBody>
          <a:bodyPr lIns="45714" tIns="45714" rIns="45714" bIns="45714" anchor="b"/>
          <a:lstStyle>
            <a:lvl1pPr algn="l">
              <a:defRPr sz="2000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681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344228" y="612775"/>
            <a:ext cx="41148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44228" y="5367362"/>
            <a:ext cx="4114801" cy="804863"/>
          </a:xfrm>
          <a:prstGeom prst="rect">
            <a:avLst/>
          </a:prstGeom>
        </p:spPr>
        <p:txBody>
          <a:bodyPr lIns="45714" tIns="45714" rIns="45714" bIns="45714"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0" indent="457153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2pPr>
            <a:lvl3pPr marL="0" indent="914305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3pPr>
            <a:lvl4pPr marL="0" indent="1371457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4pPr>
            <a:lvl5pPr marL="0" indent="182861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53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Rectangle 2"/>
          <p:cNvSpPr/>
          <p:nvPr/>
        </p:nvSpPr>
        <p:spPr>
          <a:xfrm>
            <a:off x="313147" y="1098575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1" name="Rectangle 3"/>
          <p:cNvSpPr/>
          <p:nvPr/>
        </p:nvSpPr>
        <p:spPr>
          <a:xfrm>
            <a:off x="600087" y="1098575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2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3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4" name="Rectangle 6"/>
          <p:cNvSpPr/>
          <p:nvPr/>
        </p:nvSpPr>
        <p:spPr>
          <a:xfrm>
            <a:off x="95252" y="1447825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5" name="Rectangle 7"/>
          <p:cNvSpPr/>
          <p:nvPr/>
        </p:nvSpPr>
        <p:spPr>
          <a:xfrm>
            <a:off x="571512" y="990625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6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7" name="Title Text"/>
          <p:cNvSpPr txBox="1">
            <a:spLocks noGrp="1"/>
          </p:cNvSpPr>
          <p:nvPr>
            <p:ph type="title"/>
          </p:nvPr>
        </p:nvSpPr>
        <p:spPr>
          <a:xfrm>
            <a:off x="863215" y="214313"/>
            <a:ext cx="5844779" cy="1462088"/>
          </a:xfrm>
          <a:prstGeom prst="rect">
            <a:avLst/>
          </a:prstGeom>
        </p:spPr>
        <p:txBody>
          <a:bodyPr lIns="45714" tIns="45714" rIns="45714" bIns="45714"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6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7028" y="2017718"/>
            <a:ext cx="2857501" cy="4114801"/>
          </a:xfrm>
          <a:prstGeom prst="rect">
            <a:avLst/>
          </a:prstGeom>
        </p:spPr>
        <p:txBody>
          <a:bodyPr lIns="45714" tIns="45714" rIns="45714" bIns="45714"/>
          <a:lstStyle>
            <a:lvl1pPr marL="341313" indent="-341313"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781957" indent="-324757"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1217083" indent="-302683"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734820" indent="-363220"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192020" indent="-363220"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53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CCBA0C-A384-4EB7-9C2A-A1C6C7B8BF2A}"/>
              </a:ext>
            </a:extLst>
          </p:cNvPr>
          <p:cNvSpPr/>
          <p:nvPr userDrawn="1"/>
        </p:nvSpPr>
        <p:spPr>
          <a:xfrm>
            <a:off x="457200" y="1143000"/>
            <a:ext cx="5334000" cy="762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defRPr/>
            </a:pPr>
            <a:endParaRPr lang="en-US" kern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553200" y="0"/>
            <a:ext cx="2590800" cy="381000"/>
          </a:xfrm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A08C470-D071-4FEC-BFD1-9FD05DA5522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hangingPunct="0">
              <a:defRPr/>
            </a:pPr>
            <a:fld id="{805365D1-11C4-427E-A38C-C4F4C8AA55A4}" type="datetime1">
              <a:rPr lang="en-US" kern="0">
                <a:solidFill>
                  <a:srgbClr val="000000"/>
                </a:solidFill>
                <a:sym typeface="Calibri"/>
              </a:rPr>
              <a:pPr hangingPunct="0">
                <a:defRPr/>
              </a:pPr>
              <a:t>6/23/2026</a:t>
            </a:fld>
            <a:endParaRPr lang="en-US"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35B74D-FBC8-4468-B877-09D149D5FF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hangingPunct="0">
              <a:defRPr/>
            </a:pPr>
            <a:endParaRPr lang="en-US" kern="0">
              <a:solidFill>
                <a:srgbClr val="00000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97573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42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en-US" kern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3" y="2005070"/>
            <a:ext cx="5822594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3" y="2629363"/>
            <a:ext cx="5822594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3" y="3107154"/>
            <a:ext cx="5822594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pPr lvl="0"/>
              <a:t>3/29/23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570B8-1BC6-5120-E2AA-E1E11ACD15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7113" y="4826649"/>
            <a:ext cx="3696787" cy="43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7746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1064" y="1543324"/>
            <a:ext cx="8450036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F66246-5ACF-4B96-3F55-CDBCC8915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9079" y="6253618"/>
            <a:ext cx="3000608" cy="34789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303FB6-3BC5-D285-0ED1-DA9D110C5E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9F1F15-FF7C-4AA0-BF8C-48614D689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DDABC-A8F8-9A97-B8A7-39A86978878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hangingPunct="0"/>
            <a:r>
              <a:rPr lang="en-US" kern="0">
                <a:solidFill>
                  <a:srgbClr val="000000"/>
                </a:solidFill>
                <a:sym typeface="Calibri"/>
              </a:rPr>
              <a:t>7/23/25</a:t>
            </a:r>
            <a:endParaRPr lang="en-US" kern="0" dirty="0">
              <a:solidFill>
                <a:srgbClr val="00000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2761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42900" y="274657"/>
            <a:ext cx="61722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342900" y="274657"/>
            <a:ext cx="6172200" cy="114300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342900" y="274657"/>
            <a:ext cx="61722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342900" y="274657"/>
            <a:ext cx="61722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idx="2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342900" y="274663"/>
            <a:ext cx="6172200" cy="114300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idx="2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342900" y="274657"/>
            <a:ext cx="6172200" cy="114300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idx="2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1143000" y="1122381"/>
            <a:ext cx="6858000" cy="23876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56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1pPr>
            <a:lvl2pPr marL="0" indent="4572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2pPr>
            <a:lvl3pPr marL="0" indent="9144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3pPr>
            <a:lvl4pPr marL="0" indent="13716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4pPr>
            <a:lvl5pPr marL="0" indent="18288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6" y="6400432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8" y="4589462"/>
            <a:ext cx="7886700" cy="150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6" y="6400432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/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/>
            </a:lvl2pPr>
            <a:lvl3pPr marL="1234439" indent="-320039">
              <a:lnSpc>
                <a:spcPct val="90000"/>
              </a:lnSpc>
              <a:spcBef>
                <a:spcPts val="1000"/>
              </a:spcBef>
              <a:defRPr sz="2800"/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/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6" y="6400432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629849" y="365129"/>
            <a:ext cx="7886701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6"/>
            <a:ext cx="3868342" cy="82391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9152" y="1681166"/>
            <a:ext cx="3887391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6" y="6400432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6" y="6400432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6" y="6400432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629850" y="457200"/>
            <a:ext cx="2949179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44"/>
            <a:ext cx="4629151" cy="487362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</a:lvl1pPr>
            <a:lvl2pPr marL="718457" indent="-261257">
              <a:lnSpc>
                <a:spcPct val="90000"/>
              </a:lnSpc>
              <a:spcBef>
                <a:spcPts val="1000"/>
              </a:spcBef>
              <a:buChar char="•"/>
            </a:lvl2pPr>
            <a:lvl3pPr>
              <a:lnSpc>
                <a:spcPct val="90000"/>
              </a:lnSpc>
              <a:spcBef>
                <a:spcPts val="1000"/>
              </a:spcBef>
            </a:lvl3pPr>
            <a:lvl4pPr>
              <a:lnSpc>
                <a:spcPct val="90000"/>
              </a:lnSpc>
              <a:spcBef>
                <a:spcPts val="1000"/>
              </a:spcBef>
              <a:buChar char="•"/>
            </a:lvl4pPr>
            <a:lvl5pPr>
              <a:lnSpc>
                <a:spcPct val="90000"/>
              </a:lnSpc>
              <a:spcBef>
                <a:spcPts val="1000"/>
              </a:spcBef>
              <a:buChar char="•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9" y="2057400"/>
            <a:ext cx="2949179" cy="381158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pPr>
            <a:endParaRPr/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6" y="6400432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xfrm>
            <a:off x="629850" y="457200"/>
            <a:ext cx="2949179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6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44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5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6" y="6400432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Text"/>
          <p:cNvSpPr txBox="1">
            <a:spLocks noGrp="1"/>
          </p:cNvSpPr>
          <p:nvPr>
            <p:ph type="title"/>
          </p:nvPr>
        </p:nvSpPr>
        <p:spPr>
          <a:xfrm>
            <a:off x="1143000" y="1122381"/>
            <a:ext cx="6858000" cy="23876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56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1pPr>
            <a:lvl2pPr marL="0" indent="4572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2pPr>
            <a:lvl3pPr marL="0" indent="9144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3pPr>
            <a:lvl4pPr marL="0" indent="13716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4pPr>
            <a:lvl5pPr marL="0" indent="18288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6" y="6400432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1143000" y="1122387"/>
            <a:ext cx="6858000" cy="23876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62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1pPr>
            <a:lvl2pPr marL="0" indent="4572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2pPr>
            <a:lvl3pPr marL="0" indent="9144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3pPr>
            <a:lvl4pPr marL="0" indent="13716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4pPr>
            <a:lvl5pPr marL="0" indent="18288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9" y="6400438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Text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92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FFFFFF"/>
                </a:solidFill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rgbClr val="FFFFFF"/>
                </a:solidFill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FFFFFF"/>
                </a:solidFill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rgbClr val="FFFFFF"/>
                </a:solidFill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6" y="6400432"/>
            <a:ext cx="275073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Text"/>
          <p:cNvSpPr txBox="1"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8" y="4589462"/>
            <a:ext cx="7886700" cy="150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6" y="6400432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Text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1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/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/>
            </a:lvl2pPr>
            <a:lvl3pPr marL="1234439" indent="-320039">
              <a:lnSpc>
                <a:spcPct val="90000"/>
              </a:lnSpc>
              <a:spcBef>
                <a:spcPts val="1000"/>
              </a:spcBef>
              <a:defRPr sz="2800"/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/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6" y="6400432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Text"/>
          <p:cNvSpPr txBox="1">
            <a:spLocks noGrp="1"/>
          </p:cNvSpPr>
          <p:nvPr>
            <p:ph type="title"/>
          </p:nvPr>
        </p:nvSpPr>
        <p:spPr>
          <a:xfrm>
            <a:off x="629849" y="365129"/>
            <a:ext cx="7886701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6"/>
            <a:ext cx="3868342" cy="82391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9152" y="1681166"/>
            <a:ext cx="3887391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6" y="6400432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le Text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6" y="6400432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6" y="6400432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 Text"/>
          <p:cNvSpPr txBox="1">
            <a:spLocks noGrp="1"/>
          </p:cNvSpPr>
          <p:nvPr>
            <p:ph type="title"/>
          </p:nvPr>
        </p:nvSpPr>
        <p:spPr>
          <a:xfrm>
            <a:off x="629850" y="457200"/>
            <a:ext cx="2949179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4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44"/>
            <a:ext cx="4629151" cy="487362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</a:lvl1pPr>
            <a:lvl2pPr marL="718457" indent="-261257">
              <a:lnSpc>
                <a:spcPct val="90000"/>
              </a:lnSpc>
              <a:spcBef>
                <a:spcPts val="1000"/>
              </a:spcBef>
              <a:buChar char="•"/>
            </a:lvl2pPr>
            <a:lvl3pPr>
              <a:lnSpc>
                <a:spcPct val="90000"/>
              </a:lnSpc>
              <a:spcBef>
                <a:spcPts val="1000"/>
              </a:spcBef>
            </a:lvl3pPr>
            <a:lvl4pPr>
              <a:lnSpc>
                <a:spcPct val="90000"/>
              </a:lnSpc>
              <a:spcBef>
                <a:spcPts val="1000"/>
              </a:spcBef>
              <a:buChar char="•"/>
            </a:lvl4pPr>
            <a:lvl5pPr>
              <a:lnSpc>
                <a:spcPct val="90000"/>
              </a:lnSpc>
              <a:spcBef>
                <a:spcPts val="1000"/>
              </a:spcBef>
              <a:buChar char="•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9" y="2057400"/>
            <a:ext cx="2949179" cy="381158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pPr>
            <a:endParaRPr/>
          </a:p>
        </p:txBody>
      </p:sp>
      <p:sp>
        <p:nvSpPr>
          <p:cNvPr id="2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6" y="6400432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itle Text"/>
          <p:cNvSpPr txBox="1">
            <a:spLocks noGrp="1"/>
          </p:cNvSpPr>
          <p:nvPr>
            <p:ph type="title"/>
          </p:nvPr>
        </p:nvSpPr>
        <p:spPr>
          <a:xfrm>
            <a:off x="629850" y="457200"/>
            <a:ext cx="2949179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5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44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5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6" y="6400432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7109" y="6287233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bottom-wave3-MaxBlue.png" descr="bottom-wave3-Max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06"/>
            <a:ext cx="6858000" cy="647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FullLogoVector_Inverted3.png" descr="FullLogoVector_Inverted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2403" y="6356369"/>
            <a:ext cx="884636" cy="466725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69999"/>
              </a:srgbClr>
            </a:outerShdw>
          </a:effectLst>
        </p:spPr>
      </p:pic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" y="6557978"/>
            <a:ext cx="307131" cy="307773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400" b="1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623888" y="1709763"/>
            <a:ext cx="7886700" cy="285273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8" y="4589462"/>
            <a:ext cx="7886700" cy="150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9" y="6400438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/60"/>
          <p:cNvSpPr txBox="1"/>
          <p:nvPr/>
        </p:nvSpPr>
        <p:spPr>
          <a:xfrm>
            <a:off x="6148801" y="6400819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280" name="Title Text"/>
          <p:cNvSpPr txBox="1">
            <a:spLocks noGrp="1"/>
          </p:cNvSpPr>
          <p:nvPr>
            <p:ph type="title"/>
          </p:nvPr>
        </p:nvSpPr>
        <p:spPr>
          <a:xfrm>
            <a:off x="342910" y="274654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81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0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0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290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9" y="6400434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parallax1.jpg" descr="paralla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91422" tIns="91422" rIns="91422" bIns="91422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00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2522" y="6401359"/>
            <a:ext cx="272580" cy="275145"/>
          </a:xfrm>
          <a:prstGeom prst="rect">
            <a:avLst/>
          </a:prstGeom>
        </p:spPr>
        <p:txBody>
          <a:bodyPr lIns="52422" tIns="52422" rIns="52422" bIns="52422"/>
          <a:lstStyle>
            <a:lvl1pPr>
              <a:defRPr sz="11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7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0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Line"/>
          <p:cNvSpPr/>
          <p:nvPr/>
        </p:nvSpPr>
        <p:spPr>
          <a:xfrm>
            <a:off x="1097756" y="3549647"/>
            <a:ext cx="2228853" cy="1591"/>
          </a:xfrm>
          <a:prstGeom prst="line">
            <a:avLst/>
          </a:prstGeom>
          <a:ln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18" name="Line"/>
          <p:cNvSpPr/>
          <p:nvPr/>
        </p:nvSpPr>
        <p:spPr>
          <a:xfrm>
            <a:off x="3531394" y="3549647"/>
            <a:ext cx="2228852" cy="1591"/>
          </a:xfrm>
          <a:prstGeom prst="line">
            <a:avLst/>
          </a:prstGeom>
          <a:ln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19" name="Circle"/>
          <p:cNvSpPr/>
          <p:nvPr/>
        </p:nvSpPr>
        <p:spPr>
          <a:xfrm>
            <a:off x="3405196" y="3525845"/>
            <a:ext cx="34529" cy="46043"/>
          </a:xfrm>
          <a:prstGeom prst="ellipse">
            <a:avLst/>
          </a:prstGeom>
          <a:solidFill>
            <a:srgbClr val="F3A447"/>
          </a:solidFill>
          <a:ln w="38100">
            <a:solidFill>
              <a:srgbClr val="F3A447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 anchor="ctr"/>
          <a:lstStyle/>
          <a:p>
            <a:pPr algn="ctr" hangingPunct="0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endParaRPr kern="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7109" y="6287233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Line"/>
          <p:cNvSpPr/>
          <p:nvPr/>
        </p:nvSpPr>
        <p:spPr>
          <a:xfrm>
            <a:off x="514350" y="4916488"/>
            <a:ext cx="5943604" cy="4762"/>
          </a:xfrm>
          <a:prstGeom prst="line">
            <a:avLst/>
          </a:prstGeom>
          <a:ln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28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447800"/>
            <a:ext cx="6172200" cy="4678363"/>
          </a:xfrm>
          <a:prstGeom prst="rect">
            <a:avLst/>
          </a:prstGeom>
        </p:spPr>
        <p:txBody>
          <a:bodyPr lIns="45718" tIns="45718" rIns="45718" bIns="45718"/>
          <a:lstStyle>
            <a:lvl1pPr marL="273050" indent="-273050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62516" indent="-295802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59314" indent="-283027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63746" indent="-312821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697035" indent="-371475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9" name="Title Text"/>
          <p:cNvSpPr txBox="1">
            <a:spLocks noGrp="1"/>
          </p:cNvSpPr>
          <p:nvPr>
            <p:ph type="title"/>
          </p:nvPr>
        </p:nvSpPr>
        <p:spPr>
          <a:xfrm>
            <a:off x="342900" y="152400"/>
            <a:ext cx="6172200" cy="1219200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>
              <a:defRPr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r>
              <a:t>Title Text</a:t>
            </a:r>
          </a:p>
        </p:txBody>
      </p:sp>
      <p:sp>
        <p:nvSpPr>
          <p:cNvPr id="3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7109" y="6287233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Line"/>
          <p:cNvSpPr/>
          <p:nvPr/>
        </p:nvSpPr>
        <p:spPr>
          <a:xfrm>
            <a:off x="422671" y="2179654"/>
            <a:ext cx="2811069" cy="1591"/>
          </a:xfrm>
          <a:prstGeom prst="line">
            <a:avLst/>
          </a:prstGeom>
          <a:ln w="12700"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38" name="Line"/>
          <p:cNvSpPr/>
          <p:nvPr/>
        </p:nvSpPr>
        <p:spPr>
          <a:xfrm>
            <a:off x="3565930" y="2179654"/>
            <a:ext cx="2812259" cy="1591"/>
          </a:xfrm>
          <a:prstGeom prst="line">
            <a:avLst/>
          </a:prstGeom>
          <a:ln w="12700"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39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447800"/>
            <a:ext cx="6172200" cy="4678363"/>
          </a:xfrm>
          <a:prstGeom prst="rect">
            <a:avLst/>
          </a:prstGeom>
        </p:spPr>
        <p:txBody>
          <a:bodyPr lIns="45718" tIns="45718" rIns="45718" bIns="45718"/>
          <a:lstStyle>
            <a:lvl1pPr marL="273050" indent="-273050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62516" indent="-295802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59314" indent="-283027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63746" indent="-312821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697035" indent="-371475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0" name="Title Text"/>
          <p:cNvSpPr txBox="1">
            <a:spLocks noGrp="1"/>
          </p:cNvSpPr>
          <p:nvPr>
            <p:ph type="title"/>
          </p:nvPr>
        </p:nvSpPr>
        <p:spPr>
          <a:xfrm>
            <a:off x="342900" y="152400"/>
            <a:ext cx="6172200" cy="1219200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>
              <a:defRPr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r>
              <a:t>Title Text</a:t>
            </a:r>
          </a:p>
        </p:txBody>
      </p:sp>
      <p:sp>
        <p:nvSpPr>
          <p:cNvPr id="3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7109" y="6287233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795477" y="6233259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/60"/>
          <p:cNvSpPr txBox="1"/>
          <p:nvPr/>
        </p:nvSpPr>
        <p:spPr>
          <a:xfrm>
            <a:off x="6148801" y="6400819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356" name="Title Text"/>
          <p:cNvSpPr txBox="1">
            <a:spLocks noGrp="1"/>
          </p:cNvSpPr>
          <p:nvPr>
            <p:ph type="title"/>
          </p:nvPr>
        </p:nvSpPr>
        <p:spPr>
          <a:xfrm>
            <a:off x="342910" y="274654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5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0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0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/60"/>
          <p:cNvSpPr txBox="1"/>
          <p:nvPr/>
        </p:nvSpPr>
        <p:spPr>
          <a:xfrm>
            <a:off x="6148801" y="6400819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366" name="Title Text"/>
          <p:cNvSpPr txBox="1">
            <a:spLocks noGrp="1"/>
          </p:cNvSpPr>
          <p:nvPr>
            <p:ph type="title"/>
          </p:nvPr>
        </p:nvSpPr>
        <p:spPr>
          <a:xfrm>
            <a:off x="342910" y="274654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6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0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0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/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/>
            </a:lvl2pPr>
            <a:lvl3pPr marL="1234439" indent="-320039">
              <a:lnSpc>
                <a:spcPct val="90000"/>
              </a:lnSpc>
              <a:spcBef>
                <a:spcPts val="1000"/>
              </a:spcBef>
              <a:defRPr sz="2800"/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/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9" y="6400438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/60"/>
          <p:cNvSpPr txBox="1"/>
          <p:nvPr/>
        </p:nvSpPr>
        <p:spPr>
          <a:xfrm>
            <a:off x="6148801" y="6400819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376" name="Title Text"/>
          <p:cNvSpPr txBox="1">
            <a:spLocks noGrp="1"/>
          </p:cNvSpPr>
          <p:nvPr>
            <p:ph type="title"/>
          </p:nvPr>
        </p:nvSpPr>
        <p:spPr>
          <a:xfrm>
            <a:off x="342910" y="274654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7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0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0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/60"/>
          <p:cNvSpPr txBox="1"/>
          <p:nvPr/>
        </p:nvSpPr>
        <p:spPr>
          <a:xfrm>
            <a:off x="6148801" y="6400819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386" name="Title Text"/>
          <p:cNvSpPr txBox="1">
            <a:spLocks noGrp="1"/>
          </p:cNvSpPr>
          <p:nvPr>
            <p:ph type="title"/>
          </p:nvPr>
        </p:nvSpPr>
        <p:spPr>
          <a:xfrm>
            <a:off x="342910" y="274654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8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0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0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/60"/>
          <p:cNvSpPr txBox="1"/>
          <p:nvPr/>
        </p:nvSpPr>
        <p:spPr>
          <a:xfrm>
            <a:off x="6148801" y="6400819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396" name="Title Text"/>
          <p:cNvSpPr txBox="1">
            <a:spLocks noGrp="1"/>
          </p:cNvSpPr>
          <p:nvPr>
            <p:ph type="title"/>
          </p:nvPr>
        </p:nvSpPr>
        <p:spPr>
          <a:xfrm>
            <a:off x="342910" y="274654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9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0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0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/60"/>
          <p:cNvSpPr txBox="1"/>
          <p:nvPr/>
        </p:nvSpPr>
        <p:spPr>
          <a:xfrm>
            <a:off x="6148801" y="6400819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406" name="Title Text"/>
          <p:cNvSpPr txBox="1">
            <a:spLocks noGrp="1"/>
          </p:cNvSpPr>
          <p:nvPr>
            <p:ph type="title"/>
          </p:nvPr>
        </p:nvSpPr>
        <p:spPr>
          <a:xfrm>
            <a:off x="342910" y="274654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0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0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0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/60"/>
          <p:cNvSpPr txBox="1"/>
          <p:nvPr/>
        </p:nvSpPr>
        <p:spPr>
          <a:xfrm>
            <a:off x="6148801" y="6400819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416" name="Title Text"/>
          <p:cNvSpPr txBox="1">
            <a:spLocks noGrp="1"/>
          </p:cNvSpPr>
          <p:nvPr>
            <p:ph type="title"/>
          </p:nvPr>
        </p:nvSpPr>
        <p:spPr>
          <a:xfrm>
            <a:off x="342910" y="274654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1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0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0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/60"/>
          <p:cNvSpPr txBox="1"/>
          <p:nvPr/>
        </p:nvSpPr>
        <p:spPr>
          <a:xfrm>
            <a:off x="6148801" y="6400819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426" name="Title Text"/>
          <p:cNvSpPr txBox="1">
            <a:spLocks noGrp="1"/>
          </p:cNvSpPr>
          <p:nvPr>
            <p:ph type="title"/>
          </p:nvPr>
        </p:nvSpPr>
        <p:spPr>
          <a:xfrm>
            <a:off x="342910" y="274654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2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0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0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/60"/>
          <p:cNvSpPr txBox="1"/>
          <p:nvPr/>
        </p:nvSpPr>
        <p:spPr>
          <a:xfrm>
            <a:off x="6148801" y="6400819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436" name="Title Text"/>
          <p:cNvSpPr txBox="1">
            <a:spLocks noGrp="1"/>
          </p:cNvSpPr>
          <p:nvPr>
            <p:ph type="title"/>
          </p:nvPr>
        </p:nvSpPr>
        <p:spPr>
          <a:xfrm>
            <a:off x="342910" y="274654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3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0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0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/60"/>
          <p:cNvSpPr txBox="1"/>
          <p:nvPr/>
        </p:nvSpPr>
        <p:spPr>
          <a:xfrm>
            <a:off x="6148801" y="6400819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446" name="Title Text"/>
          <p:cNvSpPr txBox="1">
            <a:spLocks noGrp="1"/>
          </p:cNvSpPr>
          <p:nvPr>
            <p:ph type="title"/>
          </p:nvPr>
        </p:nvSpPr>
        <p:spPr>
          <a:xfrm>
            <a:off x="342910" y="274654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4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0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0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/60"/>
          <p:cNvSpPr txBox="1"/>
          <p:nvPr/>
        </p:nvSpPr>
        <p:spPr>
          <a:xfrm>
            <a:off x="6148801" y="6400819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456" name="Title Text"/>
          <p:cNvSpPr txBox="1">
            <a:spLocks noGrp="1"/>
          </p:cNvSpPr>
          <p:nvPr>
            <p:ph type="title"/>
          </p:nvPr>
        </p:nvSpPr>
        <p:spPr>
          <a:xfrm>
            <a:off x="342910" y="274654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5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0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0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/60"/>
          <p:cNvSpPr txBox="1"/>
          <p:nvPr/>
        </p:nvSpPr>
        <p:spPr>
          <a:xfrm>
            <a:off x="6148801" y="6400819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4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0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629849" y="365129"/>
            <a:ext cx="7886701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6"/>
            <a:ext cx="3868342" cy="82391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9152" y="1681166"/>
            <a:ext cx="3887391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9" y="6400438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474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9" y="6400434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9" y="6400434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490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9" y="6400434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499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9" y="6400434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508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9" y="6400434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9" y="6400434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9" y="6400434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531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9" y="6400434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540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9" y="6400434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549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9" y="6400434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9" y="6400438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558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9" y="6400434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795477" y="6233259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parallax1.jpg" descr="paralla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4" name="FullLogoVector_Inverted2.png" descr="FullLogoVector_Inverted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018" y="5006994"/>
            <a:ext cx="1676401" cy="1019175"/>
          </a:xfrm>
          <a:prstGeom prst="rect">
            <a:avLst/>
          </a:prstGeom>
          <a:ln w="12700">
            <a:miter lim="400000"/>
          </a:ln>
        </p:spPr>
      </p:pic>
      <p:sp>
        <p:nvSpPr>
          <p:cNvPr id="5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795477" y="6233259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3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7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84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85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0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7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95" name="50 %"/>
          <p:cNvSpPr/>
          <p:nvPr/>
        </p:nvSpPr>
        <p:spPr>
          <a:xfrm>
            <a:off x="167878" y="1933594"/>
            <a:ext cx="6376988" cy="2676525"/>
          </a:xfrm>
          <a:prstGeom prst="rect">
            <a:avLst/>
          </a:prstGeom>
          <a:solidFill>
            <a:srgbClr val="D8D8D8"/>
          </a:solidFill>
          <a:ln w="25400">
            <a:solidFill>
              <a:srgbClr val="969696"/>
            </a:solidFill>
          </a:ln>
        </p:spPr>
        <p:txBody>
          <a:bodyPr lIns="0" tIns="0" rIns="0" bIns="0" anchor="ctr"/>
          <a:lstStyle/>
          <a:p>
            <a:pPr algn="r" hangingPunct="0">
              <a:defRPr sz="1700">
                <a:solidFill>
                  <a:srgbClr val="003366"/>
                </a:solidFill>
              </a:defRPr>
            </a:pPr>
            <a:endParaRPr sz="1700" kern="0">
              <a:solidFill>
                <a:srgbClr val="003366"/>
              </a:solidFill>
              <a:sym typeface="Calibri"/>
            </a:endParaRPr>
          </a:p>
        </p:txBody>
      </p:sp>
      <p:sp>
        <p:nvSpPr>
          <p:cNvPr id="596" name="Rectangle"/>
          <p:cNvSpPr/>
          <p:nvPr/>
        </p:nvSpPr>
        <p:spPr>
          <a:xfrm>
            <a:off x="326231" y="3138504"/>
            <a:ext cx="3763566" cy="349253"/>
          </a:xfrm>
          <a:prstGeom prst="rect">
            <a:avLst/>
          </a:prstGeom>
          <a:solidFill>
            <a:srgbClr val="C0C0C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r" hangingPunct="0">
              <a:defRPr sz="1700">
                <a:solidFill>
                  <a:srgbClr val="003366"/>
                </a:solidFill>
              </a:defRPr>
            </a:pPr>
            <a:endParaRPr sz="1700" kern="0">
              <a:solidFill>
                <a:srgbClr val="003366"/>
              </a:solidFill>
              <a:sym typeface="Calibri"/>
            </a:endParaRPr>
          </a:p>
        </p:txBody>
      </p:sp>
      <p:pic>
        <p:nvPicPr>
          <p:cNvPr id="597" name="image.png" descr="im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886" y="5730875"/>
            <a:ext cx="1381127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598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0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9" name="Title Text"/>
          <p:cNvSpPr txBox="1">
            <a:spLocks noGrp="1"/>
          </p:cNvSpPr>
          <p:nvPr>
            <p:ph type="title"/>
          </p:nvPr>
        </p:nvSpPr>
        <p:spPr>
          <a:xfrm>
            <a:off x="536974" y="323869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0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8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7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09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10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11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0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2" name="Title Text"/>
          <p:cNvSpPr txBox="1">
            <a:spLocks noGrp="1"/>
          </p:cNvSpPr>
          <p:nvPr>
            <p:ph type="title"/>
          </p:nvPr>
        </p:nvSpPr>
        <p:spPr>
          <a:xfrm>
            <a:off x="536974" y="323869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0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1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7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2" name="Line"/>
          <p:cNvSpPr/>
          <p:nvPr/>
        </p:nvSpPr>
        <p:spPr>
          <a:xfrm>
            <a:off x="613170" y="3352800"/>
            <a:ext cx="4736310" cy="0"/>
          </a:xfrm>
          <a:prstGeom prst="line">
            <a:avLst/>
          </a:prstGeom>
          <a:ln w="19050">
            <a:solidFill>
              <a:srgbClr val="032043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23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0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4" name="Title Text"/>
          <p:cNvSpPr txBox="1">
            <a:spLocks noGrp="1"/>
          </p:cNvSpPr>
          <p:nvPr>
            <p:ph type="title"/>
          </p:nvPr>
        </p:nvSpPr>
        <p:spPr>
          <a:xfrm>
            <a:off x="536974" y="323869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0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3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7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34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35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36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0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7" name="Title Text"/>
          <p:cNvSpPr txBox="1">
            <a:spLocks noGrp="1"/>
          </p:cNvSpPr>
          <p:nvPr>
            <p:ph type="title"/>
          </p:nvPr>
        </p:nvSpPr>
        <p:spPr>
          <a:xfrm>
            <a:off x="536974" y="323869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0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6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7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47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48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49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0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0" name="Title Text"/>
          <p:cNvSpPr txBox="1">
            <a:spLocks noGrp="1"/>
          </p:cNvSpPr>
          <p:nvPr>
            <p:ph type="title"/>
          </p:nvPr>
        </p:nvSpPr>
        <p:spPr>
          <a:xfrm>
            <a:off x="536974" y="323869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0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9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7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60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61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62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0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3" name="Title Text"/>
          <p:cNvSpPr txBox="1">
            <a:spLocks noGrp="1"/>
          </p:cNvSpPr>
          <p:nvPr>
            <p:ph type="title"/>
          </p:nvPr>
        </p:nvSpPr>
        <p:spPr>
          <a:xfrm>
            <a:off x="536974" y="323869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0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9" y="6400438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2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7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73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74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75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0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6" name="Title Text"/>
          <p:cNvSpPr txBox="1">
            <a:spLocks noGrp="1"/>
          </p:cNvSpPr>
          <p:nvPr>
            <p:ph type="title"/>
          </p:nvPr>
        </p:nvSpPr>
        <p:spPr>
          <a:xfrm>
            <a:off x="536974" y="323869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0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5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7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86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87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88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0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9" name="Title Text"/>
          <p:cNvSpPr txBox="1">
            <a:spLocks noGrp="1"/>
          </p:cNvSpPr>
          <p:nvPr>
            <p:ph type="title"/>
          </p:nvPr>
        </p:nvSpPr>
        <p:spPr>
          <a:xfrm>
            <a:off x="536974" y="323869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0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8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7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99" name="Line"/>
          <p:cNvSpPr/>
          <p:nvPr/>
        </p:nvSpPr>
        <p:spPr>
          <a:xfrm>
            <a:off x="613170" y="3352800"/>
            <a:ext cx="4736310" cy="0"/>
          </a:xfrm>
          <a:prstGeom prst="line">
            <a:avLst/>
          </a:prstGeom>
          <a:ln w="19050">
            <a:solidFill>
              <a:srgbClr val="A5A5A5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00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0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1" name="Title Text"/>
          <p:cNvSpPr txBox="1">
            <a:spLocks noGrp="1"/>
          </p:cNvSpPr>
          <p:nvPr>
            <p:ph type="title"/>
          </p:nvPr>
        </p:nvSpPr>
        <p:spPr>
          <a:xfrm>
            <a:off x="536974" y="323869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0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0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7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11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12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13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0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4" name="Title Text"/>
          <p:cNvSpPr txBox="1">
            <a:spLocks noGrp="1"/>
          </p:cNvSpPr>
          <p:nvPr>
            <p:ph type="title"/>
          </p:nvPr>
        </p:nvSpPr>
        <p:spPr>
          <a:xfrm>
            <a:off x="536974" y="323869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0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3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7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0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7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7109" y="6287233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bottom-wave3-MaxBlue.png" descr="bottom-wave3-Max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06"/>
            <a:ext cx="6858000" cy="647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739" name="FullLogoVector_Inverted3.png" descr="FullLogoVector_Inverted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2403" y="6356369"/>
            <a:ext cx="884636" cy="466725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69999"/>
              </a:srgbClr>
            </a:outerShdw>
          </a:effectLst>
        </p:spPr>
      </p:pic>
      <p:sp>
        <p:nvSpPr>
          <p:cNvPr id="7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" y="6557978"/>
            <a:ext cx="307131" cy="307773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400" b="1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9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/60"/>
          <p:cNvSpPr txBox="1"/>
          <p:nvPr/>
        </p:nvSpPr>
        <p:spPr>
          <a:xfrm>
            <a:off x="6148801" y="6400819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748" name="Title Text"/>
          <p:cNvSpPr txBox="1">
            <a:spLocks noGrp="1"/>
          </p:cNvSpPr>
          <p:nvPr>
            <p:ph type="title"/>
          </p:nvPr>
        </p:nvSpPr>
        <p:spPr>
          <a:xfrm>
            <a:off x="342910" y="274654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49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0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0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758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9" y="6400434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parallax1.jpg" descr="paralla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67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91422" tIns="91422" rIns="91422" bIns="91422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68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2522" y="6401359"/>
            <a:ext cx="272580" cy="275145"/>
          </a:xfrm>
          <a:prstGeom prst="rect">
            <a:avLst/>
          </a:prstGeom>
        </p:spPr>
        <p:txBody>
          <a:bodyPr lIns="52422" tIns="52422" rIns="52422" bIns="52422"/>
          <a:lstStyle>
            <a:lvl1pPr>
              <a:defRPr sz="11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629853" y="457200"/>
            <a:ext cx="2949179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50"/>
            <a:ext cx="4629151" cy="487362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</a:lvl1pPr>
            <a:lvl2pPr marL="718457" indent="-261257">
              <a:lnSpc>
                <a:spcPct val="90000"/>
              </a:lnSpc>
              <a:spcBef>
                <a:spcPts val="1000"/>
              </a:spcBef>
              <a:buChar char="•"/>
            </a:lvl2pPr>
            <a:lvl3pPr>
              <a:lnSpc>
                <a:spcPct val="90000"/>
              </a:lnSpc>
              <a:spcBef>
                <a:spcPts val="1000"/>
              </a:spcBef>
            </a:lvl3pPr>
            <a:lvl4pPr>
              <a:lnSpc>
                <a:spcPct val="90000"/>
              </a:lnSpc>
              <a:spcBef>
                <a:spcPts val="1000"/>
              </a:spcBef>
              <a:buChar char="•"/>
            </a:lvl4pPr>
            <a:lvl5pPr>
              <a:lnSpc>
                <a:spcPct val="90000"/>
              </a:lnSpc>
              <a:spcBef>
                <a:spcPts val="1000"/>
              </a:spcBef>
              <a:buChar char="•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52" y="2057400"/>
            <a:ext cx="2949179" cy="381158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pPr>
            <a:endParaRPr/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9" y="6400438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7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7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0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3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Line"/>
          <p:cNvSpPr/>
          <p:nvPr/>
        </p:nvSpPr>
        <p:spPr>
          <a:xfrm>
            <a:off x="1097756" y="3549647"/>
            <a:ext cx="2228853" cy="1591"/>
          </a:xfrm>
          <a:prstGeom prst="line">
            <a:avLst/>
          </a:prstGeom>
          <a:ln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86" name="Line"/>
          <p:cNvSpPr/>
          <p:nvPr/>
        </p:nvSpPr>
        <p:spPr>
          <a:xfrm>
            <a:off x="3531394" y="3549647"/>
            <a:ext cx="2228852" cy="1591"/>
          </a:xfrm>
          <a:prstGeom prst="line">
            <a:avLst/>
          </a:prstGeom>
          <a:ln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87" name="Circle"/>
          <p:cNvSpPr/>
          <p:nvPr/>
        </p:nvSpPr>
        <p:spPr>
          <a:xfrm>
            <a:off x="3405196" y="3525845"/>
            <a:ext cx="34529" cy="46043"/>
          </a:xfrm>
          <a:prstGeom prst="ellipse">
            <a:avLst/>
          </a:prstGeom>
          <a:solidFill>
            <a:srgbClr val="F3A447"/>
          </a:solidFill>
          <a:ln w="38100">
            <a:solidFill>
              <a:srgbClr val="F3A447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 anchor="ctr"/>
          <a:lstStyle/>
          <a:p>
            <a:pPr algn="ctr" hangingPunct="0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endParaRPr kern="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7109" y="6287233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4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Line"/>
          <p:cNvSpPr/>
          <p:nvPr/>
        </p:nvSpPr>
        <p:spPr>
          <a:xfrm>
            <a:off x="514350" y="4916488"/>
            <a:ext cx="5943604" cy="4762"/>
          </a:xfrm>
          <a:prstGeom prst="line">
            <a:avLst/>
          </a:prstGeom>
          <a:ln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96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447800"/>
            <a:ext cx="6172200" cy="4678363"/>
          </a:xfrm>
          <a:prstGeom prst="rect">
            <a:avLst/>
          </a:prstGeom>
        </p:spPr>
        <p:txBody>
          <a:bodyPr lIns="45718" tIns="45718" rIns="45718" bIns="45718"/>
          <a:lstStyle>
            <a:lvl1pPr marL="273050" indent="-273050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62516" indent="-295802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59314" indent="-283027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63746" indent="-312821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697035" indent="-371475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7" name="Title Text"/>
          <p:cNvSpPr txBox="1">
            <a:spLocks noGrp="1"/>
          </p:cNvSpPr>
          <p:nvPr>
            <p:ph type="title"/>
          </p:nvPr>
        </p:nvSpPr>
        <p:spPr>
          <a:xfrm>
            <a:off x="342900" y="152400"/>
            <a:ext cx="6172200" cy="1219200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>
              <a:defRPr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r>
              <a:t>Title Text</a:t>
            </a:r>
          </a:p>
        </p:txBody>
      </p:sp>
      <p:sp>
        <p:nvSpPr>
          <p:cNvPr id="7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7109" y="6287233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5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Line"/>
          <p:cNvSpPr/>
          <p:nvPr/>
        </p:nvSpPr>
        <p:spPr>
          <a:xfrm>
            <a:off x="422671" y="2179654"/>
            <a:ext cx="2811069" cy="1591"/>
          </a:xfrm>
          <a:prstGeom prst="line">
            <a:avLst/>
          </a:prstGeom>
          <a:ln w="12700"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806" name="Line"/>
          <p:cNvSpPr/>
          <p:nvPr/>
        </p:nvSpPr>
        <p:spPr>
          <a:xfrm>
            <a:off x="3565930" y="2179654"/>
            <a:ext cx="2812259" cy="1591"/>
          </a:xfrm>
          <a:prstGeom prst="line">
            <a:avLst/>
          </a:prstGeom>
          <a:ln w="12700"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80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447800"/>
            <a:ext cx="6172200" cy="4678363"/>
          </a:xfrm>
          <a:prstGeom prst="rect">
            <a:avLst/>
          </a:prstGeom>
        </p:spPr>
        <p:txBody>
          <a:bodyPr lIns="45718" tIns="45718" rIns="45718" bIns="45718"/>
          <a:lstStyle>
            <a:lvl1pPr marL="273050" indent="-273050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62516" indent="-295802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59314" indent="-283027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63746" indent="-312821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697035" indent="-371475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8" name="Title Text"/>
          <p:cNvSpPr txBox="1">
            <a:spLocks noGrp="1"/>
          </p:cNvSpPr>
          <p:nvPr>
            <p:ph type="title"/>
          </p:nvPr>
        </p:nvSpPr>
        <p:spPr>
          <a:xfrm>
            <a:off x="342900" y="152400"/>
            <a:ext cx="6172200" cy="1219200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>
              <a:defRPr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r>
              <a:t>Title Text</a:t>
            </a:r>
          </a:p>
        </p:txBody>
      </p:sp>
      <p:sp>
        <p:nvSpPr>
          <p:cNvPr id="8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7109" y="6287233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6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795477" y="6233259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7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/60"/>
          <p:cNvSpPr txBox="1"/>
          <p:nvPr/>
        </p:nvSpPr>
        <p:spPr>
          <a:xfrm>
            <a:off x="6148801" y="6400819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824" name="Title Text"/>
          <p:cNvSpPr txBox="1">
            <a:spLocks noGrp="1"/>
          </p:cNvSpPr>
          <p:nvPr>
            <p:ph type="title"/>
          </p:nvPr>
        </p:nvSpPr>
        <p:spPr>
          <a:xfrm>
            <a:off x="342910" y="274654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2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0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0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8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/60"/>
          <p:cNvSpPr txBox="1"/>
          <p:nvPr/>
        </p:nvSpPr>
        <p:spPr>
          <a:xfrm>
            <a:off x="6148801" y="6400819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834" name="Title Text"/>
          <p:cNvSpPr txBox="1">
            <a:spLocks noGrp="1"/>
          </p:cNvSpPr>
          <p:nvPr>
            <p:ph type="title"/>
          </p:nvPr>
        </p:nvSpPr>
        <p:spPr>
          <a:xfrm>
            <a:off x="342910" y="274654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3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0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0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9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/60"/>
          <p:cNvSpPr txBox="1"/>
          <p:nvPr/>
        </p:nvSpPr>
        <p:spPr>
          <a:xfrm>
            <a:off x="6148801" y="6400819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844" name="Title Text"/>
          <p:cNvSpPr txBox="1">
            <a:spLocks noGrp="1"/>
          </p:cNvSpPr>
          <p:nvPr>
            <p:ph type="title"/>
          </p:nvPr>
        </p:nvSpPr>
        <p:spPr>
          <a:xfrm>
            <a:off x="342910" y="274654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4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0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0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0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/60"/>
          <p:cNvSpPr txBox="1"/>
          <p:nvPr/>
        </p:nvSpPr>
        <p:spPr>
          <a:xfrm>
            <a:off x="6148801" y="6400819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854" name="Title Text"/>
          <p:cNvSpPr txBox="1">
            <a:spLocks noGrp="1"/>
          </p:cNvSpPr>
          <p:nvPr>
            <p:ph type="title"/>
          </p:nvPr>
        </p:nvSpPr>
        <p:spPr>
          <a:xfrm>
            <a:off x="342910" y="274654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5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0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0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1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/60"/>
          <p:cNvSpPr txBox="1"/>
          <p:nvPr/>
        </p:nvSpPr>
        <p:spPr>
          <a:xfrm>
            <a:off x="6148801" y="6400819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864" name="Title Text"/>
          <p:cNvSpPr txBox="1">
            <a:spLocks noGrp="1"/>
          </p:cNvSpPr>
          <p:nvPr>
            <p:ph type="title"/>
          </p:nvPr>
        </p:nvSpPr>
        <p:spPr>
          <a:xfrm>
            <a:off x="342910" y="274654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6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0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0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xfrm>
            <a:off x="629853" y="457200"/>
            <a:ext cx="2949179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6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50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53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9" y="6400438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2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/60"/>
          <p:cNvSpPr txBox="1"/>
          <p:nvPr/>
        </p:nvSpPr>
        <p:spPr>
          <a:xfrm>
            <a:off x="6148801" y="6400819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874" name="Title Text"/>
          <p:cNvSpPr txBox="1">
            <a:spLocks noGrp="1"/>
          </p:cNvSpPr>
          <p:nvPr>
            <p:ph type="title"/>
          </p:nvPr>
        </p:nvSpPr>
        <p:spPr>
          <a:xfrm>
            <a:off x="342910" y="274654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7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0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0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3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/60"/>
          <p:cNvSpPr txBox="1"/>
          <p:nvPr/>
        </p:nvSpPr>
        <p:spPr>
          <a:xfrm>
            <a:off x="6148801" y="6400819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884" name="Title Text"/>
          <p:cNvSpPr txBox="1">
            <a:spLocks noGrp="1"/>
          </p:cNvSpPr>
          <p:nvPr>
            <p:ph type="title"/>
          </p:nvPr>
        </p:nvSpPr>
        <p:spPr>
          <a:xfrm>
            <a:off x="342910" y="274654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8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0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0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4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/60"/>
          <p:cNvSpPr txBox="1"/>
          <p:nvPr/>
        </p:nvSpPr>
        <p:spPr>
          <a:xfrm>
            <a:off x="6148801" y="6400819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894" name="Title Text"/>
          <p:cNvSpPr txBox="1">
            <a:spLocks noGrp="1"/>
          </p:cNvSpPr>
          <p:nvPr>
            <p:ph type="title"/>
          </p:nvPr>
        </p:nvSpPr>
        <p:spPr>
          <a:xfrm>
            <a:off x="342910" y="274654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9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0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0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5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/60"/>
          <p:cNvSpPr txBox="1"/>
          <p:nvPr/>
        </p:nvSpPr>
        <p:spPr>
          <a:xfrm>
            <a:off x="6148801" y="6400819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904" name="Title Text"/>
          <p:cNvSpPr txBox="1">
            <a:spLocks noGrp="1"/>
          </p:cNvSpPr>
          <p:nvPr>
            <p:ph type="title"/>
          </p:nvPr>
        </p:nvSpPr>
        <p:spPr>
          <a:xfrm>
            <a:off x="342910" y="274654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0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0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0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6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/60"/>
          <p:cNvSpPr txBox="1"/>
          <p:nvPr/>
        </p:nvSpPr>
        <p:spPr>
          <a:xfrm>
            <a:off x="6148801" y="6400819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914" name="Title Text"/>
          <p:cNvSpPr txBox="1">
            <a:spLocks noGrp="1"/>
          </p:cNvSpPr>
          <p:nvPr>
            <p:ph type="title"/>
          </p:nvPr>
        </p:nvSpPr>
        <p:spPr>
          <a:xfrm>
            <a:off x="342910" y="274654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1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0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0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7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/60"/>
          <p:cNvSpPr txBox="1"/>
          <p:nvPr/>
        </p:nvSpPr>
        <p:spPr>
          <a:xfrm>
            <a:off x="6148801" y="6400819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924" name="Title Text"/>
          <p:cNvSpPr txBox="1">
            <a:spLocks noGrp="1"/>
          </p:cNvSpPr>
          <p:nvPr>
            <p:ph type="title"/>
          </p:nvPr>
        </p:nvSpPr>
        <p:spPr>
          <a:xfrm>
            <a:off x="342910" y="274654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2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0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0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8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/60"/>
          <p:cNvSpPr txBox="1"/>
          <p:nvPr/>
        </p:nvSpPr>
        <p:spPr>
          <a:xfrm>
            <a:off x="6148801" y="6400819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9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0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942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9" y="6400434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9" y="6400434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958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9" y="6400434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Text"/>
          <p:cNvSpPr txBox="1">
            <a:spLocks noGrp="1"/>
          </p:cNvSpPr>
          <p:nvPr>
            <p:ph type="title"/>
          </p:nvPr>
        </p:nvSpPr>
        <p:spPr>
          <a:xfrm>
            <a:off x="1143000" y="1122387"/>
            <a:ext cx="6858000" cy="23876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62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1pPr>
            <a:lvl2pPr marL="0" indent="4572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2pPr>
            <a:lvl3pPr marL="0" indent="9144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3pPr>
            <a:lvl4pPr marL="0" indent="13716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4pPr>
            <a:lvl5pPr marL="0" indent="18288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9" y="6400438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96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9" y="6400434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976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9" y="6400434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9" y="6400434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9" y="6400434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999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9" y="6400434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1008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9" y="6400434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101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9" y="6400434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1026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9" y="6400434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795477" y="6233259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arallax1.jpg" descr="paralla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2" name="FullLogoVector_Inverted2.png" descr="FullLogoVector_Inverted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018" y="5006994"/>
            <a:ext cx="1676401" cy="1019175"/>
          </a:xfrm>
          <a:prstGeom prst="rect">
            <a:avLst/>
          </a:prstGeom>
          <a:ln w="12700">
            <a:miter lim="400000"/>
          </a:ln>
        </p:spPr>
      </p:pic>
      <p:sp>
        <p:nvSpPr>
          <p:cNvPr id="10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795477" y="6233259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Text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92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FFFFFF"/>
                </a:solidFill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rgbClr val="FFFFFF"/>
                </a:solidFill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FFFFFF"/>
                </a:solidFill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rgbClr val="FFFFFF"/>
                </a:solidFill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9" y="6400438"/>
            <a:ext cx="275073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1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7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2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053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0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0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2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7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3" name="50 %"/>
          <p:cNvSpPr/>
          <p:nvPr/>
        </p:nvSpPr>
        <p:spPr>
          <a:xfrm>
            <a:off x="167878" y="1933594"/>
            <a:ext cx="6376988" cy="2676525"/>
          </a:xfrm>
          <a:prstGeom prst="rect">
            <a:avLst/>
          </a:prstGeom>
          <a:solidFill>
            <a:srgbClr val="D8D8D8"/>
          </a:solidFill>
          <a:ln w="25400">
            <a:solidFill>
              <a:srgbClr val="969696"/>
            </a:solidFill>
          </a:ln>
        </p:spPr>
        <p:txBody>
          <a:bodyPr lIns="0" tIns="0" rIns="0" bIns="0" anchor="ctr"/>
          <a:lstStyle/>
          <a:p>
            <a:pPr algn="r" hangingPunct="0">
              <a:defRPr sz="1700">
                <a:solidFill>
                  <a:srgbClr val="003366"/>
                </a:solidFill>
              </a:defRPr>
            </a:pPr>
            <a:endParaRPr sz="1700" kern="0">
              <a:solidFill>
                <a:srgbClr val="003366"/>
              </a:solidFill>
              <a:sym typeface="Calibri"/>
            </a:endParaRPr>
          </a:p>
        </p:txBody>
      </p:sp>
      <p:sp>
        <p:nvSpPr>
          <p:cNvPr id="1064" name="Rectangle"/>
          <p:cNvSpPr/>
          <p:nvPr/>
        </p:nvSpPr>
        <p:spPr>
          <a:xfrm>
            <a:off x="326231" y="3138504"/>
            <a:ext cx="3763566" cy="349253"/>
          </a:xfrm>
          <a:prstGeom prst="rect">
            <a:avLst/>
          </a:prstGeom>
          <a:solidFill>
            <a:srgbClr val="C0C0C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r" hangingPunct="0">
              <a:defRPr sz="1700">
                <a:solidFill>
                  <a:srgbClr val="003366"/>
                </a:solidFill>
              </a:defRPr>
            </a:pPr>
            <a:endParaRPr sz="1700" kern="0">
              <a:solidFill>
                <a:srgbClr val="003366"/>
              </a:solidFill>
              <a:sym typeface="Calibri"/>
            </a:endParaRPr>
          </a:p>
        </p:txBody>
      </p:sp>
      <p:pic>
        <p:nvPicPr>
          <p:cNvPr id="1065" name="image.png" descr="im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886" y="5730875"/>
            <a:ext cx="1381127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1066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0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7" name="Title Text"/>
          <p:cNvSpPr txBox="1">
            <a:spLocks noGrp="1"/>
          </p:cNvSpPr>
          <p:nvPr>
            <p:ph type="title"/>
          </p:nvPr>
        </p:nvSpPr>
        <p:spPr>
          <a:xfrm>
            <a:off x="536974" y="323869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0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6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7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77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078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079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0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0" name="Title Text"/>
          <p:cNvSpPr txBox="1">
            <a:spLocks noGrp="1"/>
          </p:cNvSpPr>
          <p:nvPr>
            <p:ph type="title"/>
          </p:nvPr>
        </p:nvSpPr>
        <p:spPr>
          <a:xfrm>
            <a:off x="536974" y="323869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0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9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7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0" name="Line"/>
          <p:cNvSpPr/>
          <p:nvPr/>
        </p:nvSpPr>
        <p:spPr>
          <a:xfrm>
            <a:off x="613170" y="3352800"/>
            <a:ext cx="4736310" cy="0"/>
          </a:xfrm>
          <a:prstGeom prst="line">
            <a:avLst/>
          </a:prstGeom>
          <a:ln w="19050">
            <a:solidFill>
              <a:srgbClr val="032043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091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0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2" name="Title Text"/>
          <p:cNvSpPr txBox="1">
            <a:spLocks noGrp="1"/>
          </p:cNvSpPr>
          <p:nvPr>
            <p:ph type="title"/>
          </p:nvPr>
        </p:nvSpPr>
        <p:spPr>
          <a:xfrm>
            <a:off x="536974" y="323869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0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0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1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7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2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03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04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0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5" name="Title Text"/>
          <p:cNvSpPr txBox="1">
            <a:spLocks noGrp="1"/>
          </p:cNvSpPr>
          <p:nvPr>
            <p:ph type="title"/>
          </p:nvPr>
        </p:nvSpPr>
        <p:spPr>
          <a:xfrm>
            <a:off x="536974" y="323869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0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3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4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7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5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16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17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0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8" name="Title Text"/>
          <p:cNvSpPr txBox="1">
            <a:spLocks noGrp="1"/>
          </p:cNvSpPr>
          <p:nvPr>
            <p:ph type="title"/>
          </p:nvPr>
        </p:nvSpPr>
        <p:spPr>
          <a:xfrm>
            <a:off x="536974" y="323869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0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7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7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28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29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30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0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1" name="Title Text"/>
          <p:cNvSpPr txBox="1">
            <a:spLocks noGrp="1"/>
          </p:cNvSpPr>
          <p:nvPr>
            <p:ph type="title"/>
          </p:nvPr>
        </p:nvSpPr>
        <p:spPr>
          <a:xfrm>
            <a:off x="536974" y="323869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0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9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0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7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1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42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43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0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4" name="Title Text"/>
          <p:cNvSpPr txBox="1">
            <a:spLocks noGrp="1"/>
          </p:cNvSpPr>
          <p:nvPr>
            <p:ph type="title"/>
          </p:nvPr>
        </p:nvSpPr>
        <p:spPr>
          <a:xfrm>
            <a:off x="536974" y="323869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0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2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3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7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4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55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56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0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7" name="Title Text"/>
          <p:cNvSpPr txBox="1">
            <a:spLocks noGrp="1"/>
          </p:cNvSpPr>
          <p:nvPr>
            <p:ph type="title"/>
          </p:nvPr>
        </p:nvSpPr>
        <p:spPr>
          <a:xfrm>
            <a:off x="536974" y="323869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0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5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6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7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7" name="Line"/>
          <p:cNvSpPr/>
          <p:nvPr/>
        </p:nvSpPr>
        <p:spPr>
          <a:xfrm>
            <a:off x="613170" y="3352800"/>
            <a:ext cx="4736310" cy="0"/>
          </a:xfrm>
          <a:prstGeom prst="line">
            <a:avLst/>
          </a:prstGeom>
          <a:ln w="19050">
            <a:solidFill>
              <a:srgbClr val="A5A5A5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68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0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9" name="Title Text"/>
          <p:cNvSpPr txBox="1">
            <a:spLocks noGrp="1"/>
          </p:cNvSpPr>
          <p:nvPr>
            <p:ph type="title"/>
          </p:nvPr>
        </p:nvSpPr>
        <p:spPr>
          <a:xfrm>
            <a:off x="536974" y="323869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0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Text"/>
          <p:cNvSpPr txBox="1">
            <a:spLocks noGrp="1"/>
          </p:cNvSpPr>
          <p:nvPr>
            <p:ph type="title"/>
          </p:nvPr>
        </p:nvSpPr>
        <p:spPr>
          <a:xfrm>
            <a:off x="623888" y="1709763"/>
            <a:ext cx="7886700" cy="285273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8" y="4589462"/>
            <a:ext cx="7886700" cy="150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9" y="6400438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8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7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9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80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81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0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2" name="Title Text"/>
          <p:cNvSpPr txBox="1">
            <a:spLocks noGrp="1"/>
          </p:cNvSpPr>
          <p:nvPr>
            <p:ph type="title"/>
          </p:nvPr>
        </p:nvSpPr>
        <p:spPr>
          <a:xfrm>
            <a:off x="536974" y="323869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0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0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1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7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0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Title Text"/>
          <p:cNvSpPr txBox="1">
            <a:spLocks noGrp="1"/>
          </p:cNvSpPr>
          <p:nvPr>
            <p:ph type="title"/>
          </p:nvPr>
        </p:nvSpPr>
        <p:spPr>
          <a:xfrm>
            <a:off x="371484" y="274638"/>
            <a:ext cx="6684169" cy="113982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00" name="Body Level One…"/>
          <p:cNvSpPr txBox="1">
            <a:spLocks noGrp="1"/>
          </p:cNvSpPr>
          <p:nvPr>
            <p:ph type="body" idx="1"/>
          </p:nvPr>
        </p:nvSpPr>
        <p:spPr>
          <a:xfrm>
            <a:off x="371484" y="1600200"/>
            <a:ext cx="6684169" cy="4522788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342900" indent="114300"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342900" indent="571500"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342900" indent="1028700"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342900" indent="1485900"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324480" y="6245243"/>
            <a:ext cx="376641" cy="371511"/>
          </a:xfrm>
          <a:prstGeom prst="rect">
            <a:avLst/>
          </a:prstGeom>
        </p:spPr>
        <p:txBody>
          <a:bodyPr lIns="46799" tIns="46799" rIns="46799" bIns="46799" anchor="t"/>
          <a:lstStyle>
            <a:lvl1pPr algn="l" defTabSz="457200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Title Text"/>
          <p:cNvSpPr txBox="1">
            <a:spLocks noGrp="1"/>
          </p:cNvSpPr>
          <p:nvPr>
            <p:ph type="title"/>
          </p:nvPr>
        </p:nvSpPr>
        <p:spPr>
          <a:xfrm>
            <a:off x="371484" y="274638"/>
            <a:ext cx="6684169" cy="113982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09" name="Body Level One…"/>
          <p:cNvSpPr txBox="1">
            <a:spLocks noGrp="1"/>
          </p:cNvSpPr>
          <p:nvPr>
            <p:ph type="body" idx="1"/>
          </p:nvPr>
        </p:nvSpPr>
        <p:spPr>
          <a:xfrm>
            <a:off x="371484" y="1600200"/>
            <a:ext cx="6684169" cy="4522788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342900" indent="114300"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342900" indent="571500"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342900" indent="1028700"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342900" indent="1485900"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324480" y="6245243"/>
            <a:ext cx="376641" cy="371511"/>
          </a:xfrm>
          <a:prstGeom prst="rect">
            <a:avLst/>
          </a:prstGeom>
        </p:spPr>
        <p:txBody>
          <a:bodyPr lIns="46799" tIns="46799" rIns="46799" bIns="46799" anchor="t"/>
          <a:lstStyle>
            <a:lvl1pPr algn="l" defTabSz="457200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2438419"/>
            <a:ext cx="6756799" cy="1052513"/>
            <a:chOff x="0" y="0"/>
            <a:chExt cx="9009063" cy="1052512"/>
          </a:xfrm>
        </p:grpSpPr>
        <p:grpSp>
          <p:nvGrpSpPr>
            <p:cNvPr id="3" name="Group 3"/>
            <p:cNvGrpSpPr/>
            <p:nvPr/>
          </p:nvGrpSpPr>
          <p:grpSpPr>
            <a:xfrm>
              <a:off x="290512" y="107950"/>
              <a:ext cx="711201" cy="474663"/>
              <a:chOff x="0" y="0"/>
              <a:chExt cx="711199" cy="474662"/>
            </a:xfrm>
          </p:grpSpPr>
          <p:sp>
            <p:nvSpPr>
              <p:cNvPr id="1217" name="Rectangle 4"/>
              <p:cNvSpPr/>
              <p:nvPr/>
            </p:nvSpPr>
            <p:spPr>
              <a:xfrm>
                <a:off x="0" y="-1"/>
                <a:ext cx="437662" cy="474664"/>
              </a:xfrm>
              <a:prstGeom prst="rect">
                <a:avLst/>
              </a:prstGeom>
              <a:solidFill>
                <a:srgbClr val="3333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18" name="Rectangle 5"/>
              <p:cNvSpPr/>
              <p:nvPr/>
            </p:nvSpPr>
            <p:spPr>
              <a:xfrm>
                <a:off x="382953" y="-1"/>
                <a:ext cx="328247" cy="474664"/>
              </a:xfrm>
              <a:prstGeom prst="rect">
                <a:avLst/>
              </a:prstGeom>
              <a:gradFill flip="none" rotWithShape="1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4" name="Group 6"/>
            <p:cNvGrpSpPr/>
            <p:nvPr/>
          </p:nvGrpSpPr>
          <p:grpSpPr>
            <a:xfrm>
              <a:off x="414337" y="530225"/>
              <a:ext cx="738188" cy="474663"/>
              <a:chOff x="0" y="0"/>
              <a:chExt cx="738187" cy="474662"/>
            </a:xfrm>
          </p:grpSpPr>
          <p:sp>
            <p:nvSpPr>
              <p:cNvPr id="1220" name="Rectangle 7"/>
              <p:cNvSpPr/>
              <p:nvPr/>
            </p:nvSpPr>
            <p:spPr>
              <a:xfrm>
                <a:off x="-1" y="-1"/>
                <a:ext cx="421822" cy="474664"/>
              </a:xfrm>
              <a:prstGeom prst="rect">
                <a:avLst/>
              </a:prstGeom>
              <a:solidFill>
                <a:srgbClr val="FFCF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21" name="Rectangle 8"/>
              <p:cNvSpPr/>
              <p:nvPr/>
            </p:nvSpPr>
            <p:spPr>
              <a:xfrm>
                <a:off x="370192" y="-1"/>
                <a:ext cx="367996" cy="474664"/>
              </a:xfrm>
              <a:prstGeom prst="rect">
                <a:avLst/>
              </a:prstGeom>
              <a:gradFill flip="none" rotWithShape="1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223" name="Rectangle 9"/>
            <p:cNvSpPr/>
            <p:nvPr/>
          </p:nvSpPr>
          <p:spPr>
            <a:xfrm>
              <a:off x="-1" y="457200"/>
              <a:ext cx="560388" cy="422276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24" name="Rectangle 10"/>
            <p:cNvSpPr/>
            <p:nvPr/>
          </p:nvSpPr>
          <p:spPr>
            <a:xfrm>
              <a:off x="634999" y="0"/>
              <a:ext cx="31751" cy="1052513"/>
            </a:xfrm>
            <a:prstGeom prst="rect">
              <a:avLst/>
            </a:prstGeom>
            <a:solidFill>
              <a:srgbClr val="1C1C1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25" name="Rectangle 11"/>
            <p:cNvSpPr/>
            <p:nvPr/>
          </p:nvSpPr>
          <p:spPr>
            <a:xfrm>
              <a:off x="315912" y="822325"/>
              <a:ext cx="8693152" cy="55563"/>
            </a:xfrm>
            <a:prstGeom prst="rect">
              <a:avLst/>
            </a:prstGeom>
            <a:gradFill flip="none" rotWithShape="1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227" name="Title Text"/>
          <p:cNvSpPr txBox="1">
            <a:spLocks noGrp="1"/>
          </p:cNvSpPr>
          <p:nvPr>
            <p:ph type="title"/>
          </p:nvPr>
        </p:nvSpPr>
        <p:spPr>
          <a:xfrm>
            <a:off x="742950" y="1676400"/>
            <a:ext cx="5829300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2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8700" y="3886200"/>
            <a:ext cx="48006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algn="ctr"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 algn="ctr"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algn="ctr"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 algn="ctr"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2219" y="6397841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1C1C1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Rectangle 2"/>
          <p:cNvSpPr/>
          <p:nvPr/>
        </p:nvSpPr>
        <p:spPr>
          <a:xfrm>
            <a:off x="313144" y="1098569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7" name="Rectangle 3"/>
          <p:cNvSpPr/>
          <p:nvPr/>
        </p:nvSpPr>
        <p:spPr>
          <a:xfrm>
            <a:off x="600084" y="1098569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8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9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0" name="Rectangle 6"/>
          <p:cNvSpPr/>
          <p:nvPr/>
        </p:nvSpPr>
        <p:spPr>
          <a:xfrm>
            <a:off x="95252" y="1447819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1" name="Rectangle 7"/>
          <p:cNvSpPr/>
          <p:nvPr/>
        </p:nvSpPr>
        <p:spPr>
          <a:xfrm>
            <a:off x="571509" y="990619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2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3" name="Title Text"/>
          <p:cNvSpPr txBox="1">
            <a:spLocks noGrp="1"/>
          </p:cNvSpPr>
          <p:nvPr>
            <p:ph type="title"/>
          </p:nvPr>
        </p:nvSpPr>
        <p:spPr>
          <a:xfrm>
            <a:off x="863212" y="214313"/>
            <a:ext cx="5844779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24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87025" y="2017718"/>
            <a:ext cx="5829301" cy="4114801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0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Rectangle 2"/>
          <p:cNvSpPr/>
          <p:nvPr/>
        </p:nvSpPr>
        <p:spPr>
          <a:xfrm>
            <a:off x="313144" y="1098569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3" name="Rectangle 3"/>
          <p:cNvSpPr/>
          <p:nvPr/>
        </p:nvSpPr>
        <p:spPr>
          <a:xfrm>
            <a:off x="600084" y="1098569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4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5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6" name="Rectangle 6"/>
          <p:cNvSpPr/>
          <p:nvPr/>
        </p:nvSpPr>
        <p:spPr>
          <a:xfrm>
            <a:off x="95252" y="1447819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7" name="Rectangle 7"/>
          <p:cNvSpPr/>
          <p:nvPr/>
        </p:nvSpPr>
        <p:spPr>
          <a:xfrm>
            <a:off x="571509" y="990619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8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9" name="Title Text"/>
          <p:cNvSpPr txBox="1">
            <a:spLocks noGrp="1"/>
          </p:cNvSpPr>
          <p:nvPr>
            <p:ph type="title"/>
          </p:nvPr>
        </p:nvSpPr>
        <p:spPr>
          <a:xfrm>
            <a:off x="541743" y="4406919"/>
            <a:ext cx="58293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cap="all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2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1743" y="2906713"/>
            <a:ext cx="58293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0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Rectangle 2"/>
          <p:cNvSpPr/>
          <p:nvPr/>
        </p:nvSpPr>
        <p:spPr>
          <a:xfrm>
            <a:off x="313144" y="1098569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69" name="Rectangle 3"/>
          <p:cNvSpPr/>
          <p:nvPr/>
        </p:nvSpPr>
        <p:spPr>
          <a:xfrm>
            <a:off x="600084" y="1098569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0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1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2" name="Rectangle 6"/>
          <p:cNvSpPr/>
          <p:nvPr/>
        </p:nvSpPr>
        <p:spPr>
          <a:xfrm>
            <a:off x="95252" y="1447819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3" name="Rectangle 7"/>
          <p:cNvSpPr/>
          <p:nvPr/>
        </p:nvSpPr>
        <p:spPr>
          <a:xfrm>
            <a:off x="571509" y="990619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4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5" name="Title Text"/>
          <p:cNvSpPr txBox="1">
            <a:spLocks noGrp="1"/>
          </p:cNvSpPr>
          <p:nvPr>
            <p:ph type="title"/>
          </p:nvPr>
        </p:nvSpPr>
        <p:spPr>
          <a:xfrm>
            <a:off x="863212" y="214313"/>
            <a:ext cx="5844779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27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7025" y="2017718"/>
            <a:ext cx="2857501" cy="4114801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3333CC"/>
              </a:buClr>
              <a:buSzPct val="6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1pPr>
            <a:lvl2pPr marL="790575" indent="-333375">
              <a:spcBef>
                <a:spcPts val="600"/>
              </a:spcBef>
              <a:buClr>
                <a:srgbClr val="3333CC"/>
              </a:buClr>
              <a:buSzPct val="55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2pPr>
            <a:lvl3pPr marL="1234439" indent="-320039">
              <a:spcBef>
                <a:spcPts val="600"/>
              </a:spcBef>
              <a:buClr>
                <a:srgbClr val="3333CC"/>
              </a:buClr>
              <a:buSzPct val="5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3pPr>
            <a:lvl4pPr marL="1727200" indent="-355600">
              <a:spcBef>
                <a:spcPts val="600"/>
              </a:spcBef>
              <a:buClr>
                <a:srgbClr val="3333CC"/>
              </a:buClr>
              <a:buSzPct val="55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4pPr>
            <a:lvl5pPr marL="2184400" indent="-355600">
              <a:spcBef>
                <a:spcPts val="600"/>
              </a:spcBef>
              <a:buClr>
                <a:srgbClr val="3333CC"/>
              </a:buClr>
              <a:buSzPct val="5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0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Rectangle 2"/>
          <p:cNvSpPr/>
          <p:nvPr/>
        </p:nvSpPr>
        <p:spPr>
          <a:xfrm>
            <a:off x="313144" y="1098569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5" name="Rectangle 3"/>
          <p:cNvSpPr/>
          <p:nvPr/>
        </p:nvSpPr>
        <p:spPr>
          <a:xfrm>
            <a:off x="600084" y="1098569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6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7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8" name="Rectangle 6"/>
          <p:cNvSpPr/>
          <p:nvPr/>
        </p:nvSpPr>
        <p:spPr>
          <a:xfrm>
            <a:off x="95252" y="1447819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9" name="Rectangle 7"/>
          <p:cNvSpPr/>
          <p:nvPr/>
        </p:nvSpPr>
        <p:spPr>
          <a:xfrm>
            <a:off x="571509" y="990619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0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1" name="Title Text"/>
          <p:cNvSpPr txBox="1">
            <a:spLocks noGrp="1"/>
          </p:cNvSpPr>
          <p:nvPr>
            <p:ph type="title"/>
          </p:nvPr>
        </p:nvSpPr>
        <p:spPr>
          <a:xfrm>
            <a:off x="342900" y="274657"/>
            <a:ext cx="6172200" cy="1143001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29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42902" y="1535112"/>
            <a:ext cx="3030141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1pPr>
            <a:lvl2pPr marL="0" indent="45720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2pPr>
            <a:lvl3pPr marL="0" indent="91440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3pPr>
            <a:lvl4pPr marL="0" indent="137160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4pPr>
            <a:lvl5pPr marL="0" indent="182880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483778" y="1535112"/>
            <a:ext cx="3031331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pPr>
            <a:endParaRPr/>
          </a:p>
        </p:txBody>
      </p:sp>
      <p:sp>
        <p:nvSpPr>
          <p:cNvPr id="12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0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Rectangle 2"/>
          <p:cNvSpPr/>
          <p:nvPr/>
        </p:nvSpPr>
        <p:spPr>
          <a:xfrm>
            <a:off x="313144" y="1098569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2" name="Rectangle 3"/>
          <p:cNvSpPr/>
          <p:nvPr/>
        </p:nvSpPr>
        <p:spPr>
          <a:xfrm>
            <a:off x="600084" y="1098569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3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4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5" name="Rectangle 6"/>
          <p:cNvSpPr/>
          <p:nvPr/>
        </p:nvSpPr>
        <p:spPr>
          <a:xfrm>
            <a:off x="95252" y="1447819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6" name="Rectangle 7"/>
          <p:cNvSpPr/>
          <p:nvPr/>
        </p:nvSpPr>
        <p:spPr>
          <a:xfrm>
            <a:off x="571509" y="990619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7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8" name="Title Text"/>
          <p:cNvSpPr txBox="1">
            <a:spLocks noGrp="1"/>
          </p:cNvSpPr>
          <p:nvPr>
            <p:ph type="title"/>
          </p:nvPr>
        </p:nvSpPr>
        <p:spPr>
          <a:xfrm>
            <a:off x="863212" y="214313"/>
            <a:ext cx="5844779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3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0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Text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1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/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/>
            </a:lvl2pPr>
            <a:lvl3pPr marL="1234439" indent="-320039">
              <a:lnSpc>
                <a:spcPct val="90000"/>
              </a:lnSpc>
              <a:spcBef>
                <a:spcPts val="1000"/>
              </a:spcBef>
              <a:defRPr sz="2800"/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/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9" y="6400438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Rectangle 2"/>
          <p:cNvSpPr/>
          <p:nvPr/>
        </p:nvSpPr>
        <p:spPr>
          <a:xfrm>
            <a:off x="313144" y="1098569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7" name="Rectangle 3"/>
          <p:cNvSpPr/>
          <p:nvPr/>
        </p:nvSpPr>
        <p:spPr>
          <a:xfrm>
            <a:off x="600084" y="1098569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8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9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20" name="Rectangle 6"/>
          <p:cNvSpPr/>
          <p:nvPr/>
        </p:nvSpPr>
        <p:spPr>
          <a:xfrm>
            <a:off x="95252" y="1447819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21" name="Rectangle 7"/>
          <p:cNvSpPr/>
          <p:nvPr/>
        </p:nvSpPr>
        <p:spPr>
          <a:xfrm>
            <a:off x="571509" y="990619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22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0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Rectangle 2"/>
          <p:cNvSpPr/>
          <p:nvPr/>
        </p:nvSpPr>
        <p:spPr>
          <a:xfrm>
            <a:off x="313144" y="1098569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1" name="Rectangle 3"/>
          <p:cNvSpPr/>
          <p:nvPr/>
        </p:nvSpPr>
        <p:spPr>
          <a:xfrm>
            <a:off x="600084" y="1098569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2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3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4" name="Rectangle 6"/>
          <p:cNvSpPr/>
          <p:nvPr/>
        </p:nvSpPr>
        <p:spPr>
          <a:xfrm>
            <a:off x="95252" y="1447819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5" name="Rectangle 7"/>
          <p:cNvSpPr/>
          <p:nvPr/>
        </p:nvSpPr>
        <p:spPr>
          <a:xfrm>
            <a:off x="571509" y="990619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6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7" name="Title Text"/>
          <p:cNvSpPr txBox="1">
            <a:spLocks noGrp="1"/>
          </p:cNvSpPr>
          <p:nvPr>
            <p:ph type="title"/>
          </p:nvPr>
        </p:nvSpPr>
        <p:spPr>
          <a:xfrm>
            <a:off x="342900" y="273050"/>
            <a:ext cx="2256236" cy="1162050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3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81292" y="273069"/>
            <a:ext cx="3833813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9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42900" y="1435103"/>
            <a:ext cx="2256236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3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0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Rectangle 2"/>
          <p:cNvSpPr/>
          <p:nvPr/>
        </p:nvSpPr>
        <p:spPr>
          <a:xfrm>
            <a:off x="313144" y="1098569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48" name="Rectangle 3"/>
          <p:cNvSpPr/>
          <p:nvPr/>
        </p:nvSpPr>
        <p:spPr>
          <a:xfrm>
            <a:off x="600084" y="1098569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49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50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51" name="Rectangle 6"/>
          <p:cNvSpPr/>
          <p:nvPr/>
        </p:nvSpPr>
        <p:spPr>
          <a:xfrm>
            <a:off x="95252" y="1447819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52" name="Rectangle 7"/>
          <p:cNvSpPr/>
          <p:nvPr/>
        </p:nvSpPr>
        <p:spPr>
          <a:xfrm>
            <a:off x="571509" y="990619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53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54" name="Title Text"/>
          <p:cNvSpPr txBox="1">
            <a:spLocks noGrp="1"/>
          </p:cNvSpPr>
          <p:nvPr>
            <p:ph type="title"/>
          </p:nvPr>
        </p:nvSpPr>
        <p:spPr>
          <a:xfrm>
            <a:off x="1344225" y="4800600"/>
            <a:ext cx="4114801" cy="566738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35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344225" y="612775"/>
            <a:ext cx="41148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44225" y="5367356"/>
            <a:ext cx="41148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0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Rectangle 2"/>
          <p:cNvSpPr/>
          <p:nvPr/>
        </p:nvSpPr>
        <p:spPr>
          <a:xfrm>
            <a:off x="313144" y="1098569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5" name="Rectangle 3"/>
          <p:cNvSpPr/>
          <p:nvPr/>
        </p:nvSpPr>
        <p:spPr>
          <a:xfrm>
            <a:off x="600084" y="1098569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6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7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8" name="Rectangle 6"/>
          <p:cNvSpPr/>
          <p:nvPr/>
        </p:nvSpPr>
        <p:spPr>
          <a:xfrm>
            <a:off x="95252" y="1447819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9" name="Rectangle 7"/>
          <p:cNvSpPr/>
          <p:nvPr/>
        </p:nvSpPr>
        <p:spPr>
          <a:xfrm>
            <a:off x="571509" y="990619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70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71" name="Title Text"/>
          <p:cNvSpPr txBox="1">
            <a:spLocks noGrp="1"/>
          </p:cNvSpPr>
          <p:nvPr>
            <p:ph type="title"/>
          </p:nvPr>
        </p:nvSpPr>
        <p:spPr>
          <a:xfrm>
            <a:off x="863212" y="214313"/>
            <a:ext cx="5844779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3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7025" y="2017718"/>
            <a:ext cx="2857501" cy="4114801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0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2438419"/>
            <a:ext cx="6756799" cy="1052513"/>
            <a:chOff x="0" y="0"/>
            <a:chExt cx="9009063" cy="1052512"/>
          </a:xfrm>
        </p:grpSpPr>
        <p:grpSp>
          <p:nvGrpSpPr>
            <p:cNvPr id="3" name="Group 3"/>
            <p:cNvGrpSpPr/>
            <p:nvPr/>
          </p:nvGrpSpPr>
          <p:grpSpPr>
            <a:xfrm>
              <a:off x="290512" y="107950"/>
              <a:ext cx="711201" cy="474663"/>
              <a:chOff x="0" y="0"/>
              <a:chExt cx="711199" cy="474662"/>
            </a:xfrm>
          </p:grpSpPr>
          <p:sp>
            <p:nvSpPr>
              <p:cNvPr id="1380" name="Rectangle 4"/>
              <p:cNvSpPr/>
              <p:nvPr/>
            </p:nvSpPr>
            <p:spPr>
              <a:xfrm>
                <a:off x="0" y="-1"/>
                <a:ext cx="437662" cy="474664"/>
              </a:xfrm>
              <a:prstGeom prst="rect">
                <a:avLst/>
              </a:prstGeom>
              <a:solidFill>
                <a:srgbClr val="3333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81" name="Rectangle 5"/>
              <p:cNvSpPr/>
              <p:nvPr/>
            </p:nvSpPr>
            <p:spPr>
              <a:xfrm>
                <a:off x="382953" y="-1"/>
                <a:ext cx="328247" cy="474664"/>
              </a:xfrm>
              <a:prstGeom prst="rect">
                <a:avLst/>
              </a:prstGeom>
              <a:gradFill flip="none" rotWithShape="1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4" name="Group 6"/>
            <p:cNvGrpSpPr/>
            <p:nvPr/>
          </p:nvGrpSpPr>
          <p:grpSpPr>
            <a:xfrm>
              <a:off x="414337" y="530225"/>
              <a:ext cx="738188" cy="474663"/>
              <a:chOff x="0" y="0"/>
              <a:chExt cx="738187" cy="474662"/>
            </a:xfrm>
          </p:grpSpPr>
          <p:sp>
            <p:nvSpPr>
              <p:cNvPr id="1383" name="Rectangle 7"/>
              <p:cNvSpPr/>
              <p:nvPr/>
            </p:nvSpPr>
            <p:spPr>
              <a:xfrm>
                <a:off x="-1" y="-1"/>
                <a:ext cx="421822" cy="474664"/>
              </a:xfrm>
              <a:prstGeom prst="rect">
                <a:avLst/>
              </a:prstGeom>
              <a:solidFill>
                <a:srgbClr val="FFCF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84" name="Rectangle 8"/>
              <p:cNvSpPr/>
              <p:nvPr/>
            </p:nvSpPr>
            <p:spPr>
              <a:xfrm>
                <a:off x="370192" y="-1"/>
                <a:ext cx="367996" cy="474664"/>
              </a:xfrm>
              <a:prstGeom prst="rect">
                <a:avLst/>
              </a:prstGeom>
              <a:gradFill flip="none" rotWithShape="1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386" name="Rectangle 9"/>
            <p:cNvSpPr/>
            <p:nvPr/>
          </p:nvSpPr>
          <p:spPr>
            <a:xfrm>
              <a:off x="-1" y="457200"/>
              <a:ext cx="560388" cy="422276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87" name="Rectangle 10"/>
            <p:cNvSpPr/>
            <p:nvPr/>
          </p:nvSpPr>
          <p:spPr>
            <a:xfrm>
              <a:off x="634999" y="0"/>
              <a:ext cx="31751" cy="1052513"/>
            </a:xfrm>
            <a:prstGeom prst="rect">
              <a:avLst/>
            </a:prstGeom>
            <a:solidFill>
              <a:srgbClr val="1C1C1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88" name="Rectangle 11"/>
            <p:cNvSpPr/>
            <p:nvPr/>
          </p:nvSpPr>
          <p:spPr>
            <a:xfrm>
              <a:off x="315912" y="822325"/>
              <a:ext cx="8693152" cy="55563"/>
            </a:xfrm>
            <a:prstGeom prst="rect">
              <a:avLst/>
            </a:prstGeom>
            <a:gradFill flip="none" rotWithShape="1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390" name="Title Text"/>
          <p:cNvSpPr txBox="1">
            <a:spLocks noGrp="1"/>
          </p:cNvSpPr>
          <p:nvPr>
            <p:ph type="title"/>
          </p:nvPr>
        </p:nvSpPr>
        <p:spPr>
          <a:xfrm>
            <a:off x="742950" y="1676400"/>
            <a:ext cx="5829300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3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8700" y="3886200"/>
            <a:ext cx="48006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algn="ctr"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 algn="ctr"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algn="ctr"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 algn="ctr"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2219" y="6397841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1C1C1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Rectangle 2"/>
          <p:cNvSpPr/>
          <p:nvPr/>
        </p:nvSpPr>
        <p:spPr>
          <a:xfrm>
            <a:off x="313144" y="1098569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0" name="Rectangle 3"/>
          <p:cNvSpPr/>
          <p:nvPr/>
        </p:nvSpPr>
        <p:spPr>
          <a:xfrm>
            <a:off x="600084" y="1098569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1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2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3" name="Rectangle 6"/>
          <p:cNvSpPr/>
          <p:nvPr/>
        </p:nvSpPr>
        <p:spPr>
          <a:xfrm>
            <a:off x="95252" y="1447819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4" name="Rectangle 7"/>
          <p:cNvSpPr/>
          <p:nvPr/>
        </p:nvSpPr>
        <p:spPr>
          <a:xfrm>
            <a:off x="571509" y="990619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5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6" name="Title Text"/>
          <p:cNvSpPr txBox="1">
            <a:spLocks noGrp="1"/>
          </p:cNvSpPr>
          <p:nvPr>
            <p:ph type="title"/>
          </p:nvPr>
        </p:nvSpPr>
        <p:spPr>
          <a:xfrm>
            <a:off x="863212" y="214313"/>
            <a:ext cx="5844779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40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87025" y="2017718"/>
            <a:ext cx="5829301" cy="4114801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0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Rectangle 2"/>
          <p:cNvSpPr/>
          <p:nvPr/>
        </p:nvSpPr>
        <p:spPr>
          <a:xfrm>
            <a:off x="313144" y="1098569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16" name="Rectangle 3"/>
          <p:cNvSpPr/>
          <p:nvPr/>
        </p:nvSpPr>
        <p:spPr>
          <a:xfrm>
            <a:off x="600084" y="1098569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17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18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19" name="Rectangle 6"/>
          <p:cNvSpPr/>
          <p:nvPr/>
        </p:nvSpPr>
        <p:spPr>
          <a:xfrm>
            <a:off x="95252" y="1447819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20" name="Rectangle 7"/>
          <p:cNvSpPr/>
          <p:nvPr/>
        </p:nvSpPr>
        <p:spPr>
          <a:xfrm>
            <a:off x="571509" y="990619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21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22" name="Title Text"/>
          <p:cNvSpPr txBox="1">
            <a:spLocks noGrp="1"/>
          </p:cNvSpPr>
          <p:nvPr>
            <p:ph type="title"/>
          </p:nvPr>
        </p:nvSpPr>
        <p:spPr>
          <a:xfrm>
            <a:off x="541743" y="4406919"/>
            <a:ext cx="58293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cap="all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4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1743" y="2906713"/>
            <a:ext cx="58293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0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Rectangle 2"/>
          <p:cNvSpPr/>
          <p:nvPr/>
        </p:nvSpPr>
        <p:spPr>
          <a:xfrm>
            <a:off x="313144" y="1098569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2" name="Rectangle 3"/>
          <p:cNvSpPr/>
          <p:nvPr/>
        </p:nvSpPr>
        <p:spPr>
          <a:xfrm>
            <a:off x="600084" y="1098569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3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4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5" name="Rectangle 6"/>
          <p:cNvSpPr/>
          <p:nvPr/>
        </p:nvSpPr>
        <p:spPr>
          <a:xfrm>
            <a:off x="95252" y="1447819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6" name="Rectangle 7"/>
          <p:cNvSpPr/>
          <p:nvPr/>
        </p:nvSpPr>
        <p:spPr>
          <a:xfrm>
            <a:off x="571509" y="990619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7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8" name="Title Text"/>
          <p:cNvSpPr txBox="1">
            <a:spLocks noGrp="1"/>
          </p:cNvSpPr>
          <p:nvPr>
            <p:ph type="title"/>
          </p:nvPr>
        </p:nvSpPr>
        <p:spPr>
          <a:xfrm>
            <a:off x="863212" y="214313"/>
            <a:ext cx="5844779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4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7025" y="2017718"/>
            <a:ext cx="2857501" cy="4114801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3333CC"/>
              </a:buClr>
              <a:buSzPct val="6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1pPr>
            <a:lvl2pPr marL="790575" indent="-333375">
              <a:spcBef>
                <a:spcPts val="600"/>
              </a:spcBef>
              <a:buClr>
                <a:srgbClr val="3333CC"/>
              </a:buClr>
              <a:buSzPct val="55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2pPr>
            <a:lvl3pPr marL="1234439" indent="-320039">
              <a:spcBef>
                <a:spcPts val="600"/>
              </a:spcBef>
              <a:buClr>
                <a:srgbClr val="3333CC"/>
              </a:buClr>
              <a:buSzPct val="5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3pPr>
            <a:lvl4pPr marL="1727200" indent="-355600">
              <a:spcBef>
                <a:spcPts val="600"/>
              </a:spcBef>
              <a:buClr>
                <a:srgbClr val="3333CC"/>
              </a:buClr>
              <a:buSzPct val="55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4pPr>
            <a:lvl5pPr marL="2184400" indent="-355600">
              <a:spcBef>
                <a:spcPts val="600"/>
              </a:spcBef>
              <a:buClr>
                <a:srgbClr val="3333CC"/>
              </a:buClr>
              <a:buSzPct val="5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0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Rectangle 2"/>
          <p:cNvSpPr/>
          <p:nvPr/>
        </p:nvSpPr>
        <p:spPr>
          <a:xfrm>
            <a:off x="313144" y="1098569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48" name="Rectangle 3"/>
          <p:cNvSpPr/>
          <p:nvPr/>
        </p:nvSpPr>
        <p:spPr>
          <a:xfrm>
            <a:off x="600084" y="1098569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49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0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1" name="Rectangle 6"/>
          <p:cNvSpPr/>
          <p:nvPr/>
        </p:nvSpPr>
        <p:spPr>
          <a:xfrm>
            <a:off x="95252" y="1447819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2" name="Rectangle 7"/>
          <p:cNvSpPr/>
          <p:nvPr/>
        </p:nvSpPr>
        <p:spPr>
          <a:xfrm>
            <a:off x="571509" y="990619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3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4" name="Title Text"/>
          <p:cNvSpPr txBox="1">
            <a:spLocks noGrp="1"/>
          </p:cNvSpPr>
          <p:nvPr>
            <p:ph type="title"/>
          </p:nvPr>
        </p:nvSpPr>
        <p:spPr>
          <a:xfrm>
            <a:off x="342900" y="274657"/>
            <a:ext cx="6172200" cy="1143001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4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42902" y="1535112"/>
            <a:ext cx="3030141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1pPr>
            <a:lvl2pPr marL="0" indent="45720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2pPr>
            <a:lvl3pPr marL="0" indent="91440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3pPr>
            <a:lvl4pPr marL="0" indent="137160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4pPr>
            <a:lvl5pPr marL="0" indent="182880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483778" y="1535112"/>
            <a:ext cx="3031331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pPr>
            <a:endParaRPr/>
          </a:p>
        </p:txBody>
      </p:sp>
      <p:sp>
        <p:nvSpPr>
          <p:cNvPr id="14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0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Rectangle 2"/>
          <p:cNvSpPr/>
          <p:nvPr/>
        </p:nvSpPr>
        <p:spPr>
          <a:xfrm>
            <a:off x="313144" y="1098569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5" name="Rectangle 3"/>
          <p:cNvSpPr/>
          <p:nvPr/>
        </p:nvSpPr>
        <p:spPr>
          <a:xfrm>
            <a:off x="600084" y="1098569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6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7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8" name="Rectangle 6"/>
          <p:cNvSpPr/>
          <p:nvPr/>
        </p:nvSpPr>
        <p:spPr>
          <a:xfrm>
            <a:off x="95252" y="1447819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9" name="Rectangle 7"/>
          <p:cNvSpPr/>
          <p:nvPr/>
        </p:nvSpPr>
        <p:spPr>
          <a:xfrm>
            <a:off x="571509" y="990619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70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71" name="Title Text"/>
          <p:cNvSpPr txBox="1">
            <a:spLocks noGrp="1"/>
          </p:cNvSpPr>
          <p:nvPr>
            <p:ph type="title"/>
          </p:nvPr>
        </p:nvSpPr>
        <p:spPr>
          <a:xfrm>
            <a:off x="863212" y="214313"/>
            <a:ext cx="5844779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4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0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Text"/>
          <p:cNvSpPr txBox="1">
            <a:spLocks noGrp="1"/>
          </p:cNvSpPr>
          <p:nvPr>
            <p:ph type="title"/>
          </p:nvPr>
        </p:nvSpPr>
        <p:spPr>
          <a:xfrm>
            <a:off x="629849" y="365129"/>
            <a:ext cx="7886701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6"/>
            <a:ext cx="3868342" cy="82391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9152" y="1681166"/>
            <a:ext cx="3887391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9" y="6400438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Rectangle 2"/>
          <p:cNvSpPr/>
          <p:nvPr/>
        </p:nvSpPr>
        <p:spPr>
          <a:xfrm>
            <a:off x="313144" y="1098569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0" name="Rectangle 3"/>
          <p:cNvSpPr/>
          <p:nvPr/>
        </p:nvSpPr>
        <p:spPr>
          <a:xfrm>
            <a:off x="600084" y="1098569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1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2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3" name="Rectangle 6"/>
          <p:cNvSpPr/>
          <p:nvPr/>
        </p:nvSpPr>
        <p:spPr>
          <a:xfrm>
            <a:off x="95252" y="1447819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4" name="Rectangle 7"/>
          <p:cNvSpPr/>
          <p:nvPr/>
        </p:nvSpPr>
        <p:spPr>
          <a:xfrm>
            <a:off x="571509" y="990619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5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0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Rectangle 2"/>
          <p:cNvSpPr/>
          <p:nvPr/>
        </p:nvSpPr>
        <p:spPr>
          <a:xfrm>
            <a:off x="313144" y="1098569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4" name="Rectangle 3"/>
          <p:cNvSpPr/>
          <p:nvPr/>
        </p:nvSpPr>
        <p:spPr>
          <a:xfrm>
            <a:off x="600084" y="1098569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5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6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7" name="Rectangle 6"/>
          <p:cNvSpPr/>
          <p:nvPr/>
        </p:nvSpPr>
        <p:spPr>
          <a:xfrm>
            <a:off x="95252" y="1447819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8" name="Rectangle 7"/>
          <p:cNvSpPr/>
          <p:nvPr/>
        </p:nvSpPr>
        <p:spPr>
          <a:xfrm>
            <a:off x="571509" y="990619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9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00" name="Title Text"/>
          <p:cNvSpPr txBox="1">
            <a:spLocks noGrp="1"/>
          </p:cNvSpPr>
          <p:nvPr>
            <p:ph type="title"/>
          </p:nvPr>
        </p:nvSpPr>
        <p:spPr>
          <a:xfrm>
            <a:off x="342900" y="273050"/>
            <a:ext cx="2256236" cy="1162050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50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81292" y="273069"/>
            <a:ext cx="3833813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42900" y="1435103"/>
            <a:ext cx="2256236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5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0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Rectangle 2"/>
          <p:cNvSpPr/>
          <p:nvPr/>
        </p:nvSpPr>
        <p:spPr>
          <a:xfrm>
            <a:off x="313144" y="1098569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1" name="Rectangle 3"/>
          <p:cNvSpPr/>
          <p:nvPr/>
        </p:nvSpPr>
        <p:spPr>
          <a:xfrm>
            <a:off x="600084" y="1098569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2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3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4" name="Rectangle 6"/>
          <p:cNvSpPr/>
          <p:nvPr/>
        </p:nvSpPr>
        <p:spPr>
          <a:xfrm>
            <a:off x="95252" y="1447819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5" name="Rectangle 7"/>
          <p:cNvSpPr/>
          <p:nvPr/>
        </p:nvSpPr>
        <p:spPr>
          <a:xfrm>
            <a:off x="571509" y="990619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6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7" name="Title Text"/>
          <p:cNvSpPr txBox="1">
            <a:spLocks noGrp="1"/>
          </p:cNvSpPr>
          <p:nvPr>
            <p:ph type="title"/>
          </p:nvPr>
        </p:nvSpPr>
        <p:spPr>
          <a:xfrm>
            <a:off x="1344225" y="4800600"/>
            <a:ext cx="4114801" cy="566738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518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344225" y="612775"/>
            <a:ext cx="41148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44225" y="5367356"/>
            <a:ext cx="41148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0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Rectangle 2"/>
          <p:cNvSpPr/>
          <p:nvPr/>
        </p:nvSpPr>
        <p:spPr>
          <a:xfrm>
            <a:off x="313144" y="1098569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28" name="Rectangle 3"/>
          <p:cNvSpPr/>
          <p:nvPr/>
        </p:nvSpPr>
        <p:spPr>
          <a:xfrm>
            <a:off x="600084" y="1098569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29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0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1" name="Rectangle 6"/>
          <p:cNvSpPr/>
          <p:nvPr/>
        </p:nvSpPr>
        <p:spPr>
          <a:xfrm>
            <a:off x="95252" y="1447819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2" name="Rectangle 7"/>
          <p:cNvSpPr/>
          <p:nvPr/>
        </p:nvSpPr>
        <p:spPr>
          <a:xfrm>
            <a:off x="571509" y="990619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3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4" name="Title Text"/>
          <p:cNvSpPr txBox="1">
            <a:spLocks noGrp="1"/>
          </p:cNvSpPr>
          <p:nvPr>
            <p:ph type="title"/>
          </p:nvPr>
        </p:nvSpPr>
        <p:spPr>
          <a:xfrm>
            <a:off x="863212" y="214313"/>
            <a:ext cx="5844779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5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7025" y="2017718"/>
            <a:ext cx="2857501" cy="4114801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80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2438419"/>
            <a:ext cx="6756799" cy="1052513"/>
            <a:chOff x="0" y="0"/>
            <a:chExt cx="9009063" cy="1052512"/>
          </a:xfrm>
        </p:grpSpPr>
        <p:grpSp>
          <p:nvGrpSpPr>
            <p:cNvPr id="3" name="Group 3"/>
            <p:cNvGrpSpPr/>
            <p:nvPr/>
          </p:nvGrpSpPr>
          <p:grpSpPr>
            <a:xfrm>
              <a:off x="290512" y="107950"/>
              <a:ext cx="711201" cy="474663"/>
              <a:chOff x="0" y="0"/>
              <a:chExt cx="711199" cy="474662"/>
            </a:xfrm>
          </p:grpSpPr>
          <p:sp>
            <p:nvSpPr>
              <p:cNvPr id="1543" name="Rectangle 4"/>
              <p:cNvSpPr/>
              <p:nvPr/>
            </p:nvSpPr>
            <p:spPr>
              <a:xfrm>
                <a:off x="0" y="-1"/>
                <a:ext cx="437662" cy="474664"/>
              </a:xfrm>
              <a:prstGeom prst="rect">
                <a:avLst/>
              </a:prstGeom>
              <a:solidFill>
                <a:srgbClr val="3333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44" name="Rectangle 5"/>
              <p:cNvSpPr/>
              <p:nvPr/>
            </p:nvSpPr>
            <p:spPr>
              <a:xfrm>
                <a:off x="382953" y="-1"/>
                <a:ext cx="328247" cy="474664"/>
              </a:xfrm>
              <a:prstGeom prst="rect">
                <a:avLst/>
              </a:prstGeom>
              <a:gradFill flip="none" rotWithShape="1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4" name="Group 6"/>
            <p:cNvGrpSpPr/>
            <p:nvPr/>
          </p:nvGrpSpPr>
          <p:grpSpPr>
            <a:xfrm>
              <a:off x="414337" y="530225"/>
              <a:ext cx="738188" cy="474663"/>
              <a:chOff x="0" y="0"/>
              <a:chExt cx="738187" cy="474662"/>
            </a:xfrm>
          </p:grpSpPr>
          <p:sp>
            <p:nvSpPr>
              <p:cNvPr id="1546" name="Rectangle 7"/>
              <p:cNvSpPr/>
              <p:nvPr/>
            </p:nvSpPr>
            <p:spPr>
              <a:xfrm>
                <a:off x="-1" y="-1"/>
                <a:ext cx="421822" cy="474664"/>
              </a:xfrm>
              <a:prstGeom prst="rect">
                <a:avLst/>
              </a:prstGeom>
              <a:solidFill>
                <a:srgbClr val="FFCF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47" name="Rectangle 8"/>
              <p:cNvSpPr/>
              <p:nvPr/>
            </p:nvSpPr>
            <p:spPr>
              <a:xfrm>
                <a:off x="370192" y="-1"/>
                <a:ext cx="367996" cy="474664"/>
              </a:xfrm>
              <a:prstGeom prst="rect">
                <a:avLst/>
              </a:prstGeom>
              <a:gradFill flip="none" rotWithShape="1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549" name="Rectangle 9"/>
            <p:cNvSpPr/>
            <p:nvPr/>
          </p:nvSpPr>
          <p:spPr>
            <a:xfrm>
              <a:off x="-1" y="457200"/>
              <a:ext cx="560388" cy="422276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50" name="Rectangle 10"/>
            <p:cNvSpPr/>
            <p:nvPr/>
          </p:nvSpPr>
          <p:spPr>
            <a:xfrm>
              <a:off x="634999" y="0"/>
              <a:ext cx="31751" cy="1052513"/>
            </a:xfrm>
            <a:prstGeom prst="rect">
              <a:avLst/>
            </a:prstGeom>
            <a:solidFill>
              <a:srgbClr val="1C1C1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51" name="Rectangle 11"/>
            <p:cNvSpPr/>
            <p:nvPr/>
          </p:nvSpPr>
          <p:spPr>
            <a:xfrm>
              <a:off x="315912" y="822325"/>
              <a:ext cx="8693152" cy="55563"/>
            </a:xfrm>
            <a:prstGeom prst="rect">
              <a:avLst/>
            </a:prstGeom>
            <a:gradFill flip="none" rotWithShape="1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553" name="Title Text"/>
          <p:cNvSpPr txBox="1">
            <a:spLocks noGrp="1"/>
          </p:cNvSpPr>
          <p:nvPr>
            <p:ph type="title"/>
          </p:nvPr>
        </p:nvSpPr>
        <p:spPr>
          <a:xfrm>
            <a:off x="742959" y="1676419"/>
            <a:ext cx="5829301" cy="1462089"/>
          </a:xfrm>
          <a:prstGeom prst="rect">
            <a:avLst/>
          </a:prstGeom>
        </p:spPr>
        <p:txBody>
          <a:bodyPr lIns="45714" tIns="45714" rIns="45714" bIns="45714"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5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8700" y="3886220"/>
            <a:ext cx="4800600" cy="1752601"/>
          </a:xfrm>
          <a:prstGeom prst="rect">
            <a:avLst/>
          </a:prstGeom>
        </p:spPr>
        <p:txBody>
          <a:bodyPr lIns="45714" tIns="45714" rIns="45714" bIns="45714"/>
          <a:lstStyle>
            <a:lvl1pPr marL="0" indent="0" algn="ctr">
              <a:buSzTx/>
              <a:buFontTx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781957" indent="-324757" algn="ctr"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1217083" indent="-302683" algn="ctr"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734820" indent="-363220" algn="ctr"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192020" indent="-363220" algn="ctr"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2237" y="6397837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1C1C1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Rectangle 2"/>
          <p:cNvSpPr/>
          <p:nvPr/>
        </p:nvSpPr>
        <p:spPr>
          <a:xfrm>
            <a:off x="313144" y="1098569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3" name="Rectangle 3"/>
          <p:cNvSpPr/>
          <p:nvPr/>
        </p:nvSpPr>
        <p:spPr>
          <a:xfrm>
            <a:off x="600084" y="1098569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4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5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6" name="Rectangle 6"/>
          <p:cNvSpPr/>
          <p:nvPr/>
        </p:nvSpPr>
        <p:spPr>
          <a:xfrm>
            <a:off x="95252" y="1447819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7" name="Rectangle 7"/>
          <p:cNvSpPr/>
          <p:nvPr/>
        </p:nvSpPr>
        <p:spPr>
          <a:xfrm>
            <a:off x="571509" y="990619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8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9" name="Title Text"/>
          <p:cNvSpPr txBox="1">
            <a:spLocks noGrp="1"/>
          </p:cNvSpPr>
          <p:nvPr>
            <p:ph type="title"/>
          </p:nvPr>
        </p:nvSpPr>
        <p:spPr>
          <a:xfrm>
            <a:off x="863212" y="214313"/>
            <a:ext cx="5844779" cy="1462088"/>
          </a:xfrm>
          <a:prstGeom prst="rect">
            <a:avLst/>
          </a:prstGeom>
        </p:spPr>
        <p:txBody>
          <a:bodyPr lIns="45714" tIns="45714" rIns="45714" bIns="45714"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5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87025" y="2017718"/>
            <a:ext cx="5829301" cy="4114801"/>
          </a:xfrm>
          <a:prstGeom prst="rect">
            <a:avLst/>
          </a:prstGeom>
        </p:spPr>
        <p:txBody>
          <a:bodyPr lIns="45714" tIns="45714" rIns="45714" bIns="45714"/>
          <a:lstStyle>
            <a:lvl1pPr marL="341313" indent="-341313"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781957" indent="-324757"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1217083" indent="-302683"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734820" indent="-363220"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192020" indent="-363220"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50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Rectangle 2"/>
          <p:cNvSpPr/>
          <p:nvPr/>
        </p:nvSpPr>
        <p:spPr>
          <a:xfrm>
            <a:off x="313144" y="1098569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79" name="Rectangle 3"/>
          <p:cNvSpPr/>
          <p:nvPr/>
        </p:nvSpPr>
        <p:spPr>
          <a:xfrm>
            <a:off x="600084" y="1098569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0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1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2" name="Rectangle 6"/>
          <p:cNvSpPr/>
          <p:nvPr/>
        </p:nvSpPr>
        <p:spPr>
          <a:xfrm>
            <a:off x="95252" y="1447819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3" name="Rectangle 7"/>
          <p:cNvSpPr/>
          <p:nvPr/>
        </p:nvSpPr>
        <p:spPr>
          <a:xfrm>
            <a:off x="571509" y="990619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4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5" name="Title Text"/>
          <p:cNvSpPr txBox="1">
            <a:spLocks noGrp="1"/>
          </p:cNvSpPr>
          <p:nvPr>
            <p:ph type="title"/>
          </p:nvPr>
        </p:nvSpPr>
        <p:spPr>
          <a:xfrm>
            <a:off x="541743" y="4406901"/>
            <a:ext cx="5829301" cy="1362076"/>
          </a:xfrm>
          <a:prstGeom prst="rect">
            <a:avLst/>
          </a:prstGeom>
        </p:spPr>
        <p:txBody>
          <a:bodyPr lIns="45714" tIns="45714" rIns="45714" bIns="45714" anchor="t"/>
          <a:lstStyle>
            <a:lvl1pPr algn="l">
              <a:defRPr sz="4000" cap="all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5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1743" y="2906714"/>
            <a:ext cx="5829301" cy="1500188"/>
          </a:xfrm>
          <a:prstGeom prst="rect">
            <a:avLst/>
          </a:prstGeom>
        </p:spPr>
        <p:txBody>
          <a:bodyPr lIns="45714" tIns="45714" rIns="45714" bIns="45714"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1pPr>
            <a:lvl2pPr marL="0" indent="457153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2pPr>
            <a:lvl3pPr marL="0" indent="914305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3pPr>
            <a:lvl4pPr marL="0" indent="1371457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4pPr>
            <a:lvl5pPr marL="0" indent="182861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50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Rectangle 2"/>
          <p:cNvSpPr/>
          <p:nvPr/>
        </p:nvSpPr>
        <p:spPr>
          <a:xfrm>
            <a:off x="313144" y="1098569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5" name="Rectangle 3"/>
          <p:cNvSpPr/>
          <p:nvPr/>
        </p:nvSpPr>
        <p:spPr>
          <a:xfrm>
            <a:off x="600084" y="1098569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6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7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8" name="Rectangle 6"/>
          <p:cNvSpPr/>
          <p:nvPr/>
        </p:nvSpPr>
        <p:spPr>
          <a:xfrm>
            <a:off x="95252" y="1447819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9" name="Rectangle 7"/>
          <p:cNvSpPr/>
          <p:nvPr/>
        </p:nvSpPr>
        <p:spPr>
          <a:xfrm>
            <a:off x="571509" y="990619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00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01" name="Title Text"/>
          <p:cNvSpPr txBox="1">
            <a:spLocks noGrp="1"/>
          </p:cNvSpPr>
          <p:nvPr>
            <p:ph type="title"/>
          </p:nvPr>
        </p:nvSpPr>
        <p:spPr>
          <a:xfrm>
            <a:off x="863212" y="214313"/>
            <a:ext cx="5844779" cy="1462088"/>
          </a:xfrm>
          <a:prstGeom prst="rect">
            <a:avLst/>
          </a:prstGeom>
        </p:spPr>
        <p:txBody>
          <a:bodyPr lIns="45714" tIns="45714" rIns="45714" bIns="45714"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60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7025" y="2017718"/>
            <a:ext cx="2857501" cy="4114801"/>
          </a:xfrm>
          <a:prstGeom prst="rect">
            <a:avLst/>
          </a:prstGeom>
        </p:spPr>
        <p:txBody>
          <a:bodyPr lIns="45714" tIns="45714" rIns="45714" bIns="45714"/>
          <a:lstStyle>
            <a:lvl1pPr marL="341313" indent="-341313">
              <a:spcBef>
                <a:spcPts val="600"/>
              </a:spcBef>
              <a:buClr>
                <a:srgbClr val="3333CC"/>
              </a:buClr>
              <a:buSzPct val="6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1pPr>
            <a:lvl2pPr marL="788723" indent="-331523">
              <a:spcBef>
                <a:spcPts val="600"/>
              </a:spcBef>
              <a:buClr>
                <a:srgbClr val="3333CC"/>
              </a:buClr>
              <a:buSzPct val="55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2pPr>
            <a:lvl3pPr marL="1232218" indent="-317818">
              <a:spcBef>
                <a:spcPts val="600"/>
              </a:spcBef>
              <a:buClr>
                <a:srgbClr val="3333CC"/>
              </a:buClr>
              <a:buSzPct val="5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3pPr>
            <a:lvl4pPr marL="1724731" indent="-353131">
              <a:spcBef>
                <a:spcPts val="600"/>
              </a:spcBef>
              <a:buClr>
                <a:srgbClr val="3333CC"/>
              </a:buClr>
              <a:buSzPct val="55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4pPr>
            <a:lvl5pPr marL="2181931" indent="-353131">
              <a:spcBef>
                <a:spcPts val="600"/>
              </a:spcBef>
              <a:buClr>
                <a:srgbClr val="3333CC"/>
              </a:buClr>
              <a:buSzPct val="5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50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Rectangle 2"/>
          <p:cNvSpPr/>
          <p:nvPr/>
        </p:nvSpPr>
        <p:spPr>
          <a:xfrm>
            <a:off x="313144" y="1098569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1" name="Rectangle 3"/>
          <p:cNvSpPr/>
          <p:nvPr/>
        </p:nvSpPr>
        <p:spPr>
          <a:xfrm>
            <a:off x="600084" y="1098569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2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3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4" name="Rectangle 6"/>
          <p:cNvSpPr/>
          <p:nvPr/>
        </p:nvSpPr>
        <p:spPr>
          <a:xfrm>
            <a:off x="95252" y="1447819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5" name="Rectangle 7"/>
          <p:cNvSpPr/>
          <p:nvPr/>
        </p:nvSpPr>
        <p:spPr>
          <a:xfrm>
            <a:off x="571509" y="990619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6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7" name="Title Text"/>
          <p:cNvSpPr txBox="1">
            <a:spLocks noGrp="1"/>
          </p:cNvSpPr>
          <p:nvPr>
            <p:ph type="title"/>
          </p:nvPr>
        </p:nvSpPr>
        <p:spPr>
          <a:xfrm>
            <a:off x="342900" y="274657"/>
            <a:ext cx="6172200" cy="1143001"/>
          </a:xfrm>
          <a:prstGeom prst="rect">
            <a:avLst/>
          </a:prstGeom>
        </p:spPr>
        <p:txBody>
          <a:bodyPr lIns="45714" tIns="45714" rIns="45714" bIns="45714"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6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42902" y="1535117"/>
            <a:ext cx="3030141" cy="639763"/>
          </a:xfrm>
          <a:prstGeom prst="rect">
            <a:avLst/>
          </a:prstGeom>
        </p:spPr>
        <p:txBody>
          <a:bodyPr lIns="45714" tIns="45714" rIns="45714" bIns="45714"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1pPr>
            <a:lvl2pPr marL="0" indent="457153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2pPr>
            <a:lvl3pPr marL="0" indent="914305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3pPr>
            <a:lvl4pPr marL="0" indent="1371457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4pPr>
            <a:lvl5pPr marL="0" indent="182861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483778" y="1535117"/>
            <a:ext cx="3031331" cy="639763"/>
          </a:xfrm>
          <a:prstGeom prst="rect">
            <a:avLst/>
          </a:prstGeom>
        </p:spPr>
        <p:txBody>
          <a:bodyPr lIns="45714" tIns="45714" rIns="45714" bIns="45714"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pPr>
            <a:endParaRPr/>
          </a:p>
        </p:txBody>
      </p:sp>
      <p:sp>
        <p:nvSpPr>
          <p:cNvPr id="16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50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Rectangle 2"/>
          <p:cNvSpPr/>
          <p:nvPr/>
        </p:nvSpPr>
        <p:spPr>
          <a:xfrm>
            <a:off x="313144" y="1098569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28" name="Rectangle 3"/>
          <p:cNvSpPr/>
          <p:nvPr/>
        </p:nvSpPr>
        <p:spPr>
          <a:xfrm>
            <a:off x="600084" y="1098569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29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0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1" name="Rectangle 6"/>
          <p:cNvSpPr/>
          <p:nvPr/>
        </p:nvSpPr>
        <p:spPr>
          <a:xfrm>
            <a:off x="95252" y="1447819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2" name="Rectangle 7"/>
          <p:cNvSpPr/>
          <p:nvPr/>
        </p:nvSpPr>
        <p:spPr>
          <a:xfrm>
            <a:off x="571509" y="990619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3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4" name="Title Text"/>
          <p:cNvSpPr txBox="1">
            <a:spLocks noGrp="1"/>
          </p:cNvSpPr>
          <p:nvPr>
            <p:ph type="title"/>
          </p:nvPr>
        </p:nvSpPr>
        <p:spPr>
          <a:xfrm>
            <a:off x="863212" y="214313"/>
            <a:ext cx="5844779" cy="1462088"/>
          </a:xfrm>
          <a:prstGeom prst="rect">
            <a:avLst/>
          </a:prstGeom>
        </p:spPr>
        <p:txBody>
          <a:bodyPr lIns="45714" tIns="45714" rIns="45714" bIns="45714"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6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50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le Text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9" y="6400438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Rectangle 2"/>
          <p:cNvSpPr/>
          <p:nvPr/>
        </p:nvSpPr>
        <p:spPr>
          <a:xfrm>
            <a:off x="313144" y="1098569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3" name="Rectangle 3"/>
          <p:cNvSpPr/>
          <p:nvPr/>
        </p:nvSpPr>
        <p:spPr>
          <a:xfrm>
            <a:off x="600084" y="1098569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4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5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6" name="Rectangle 6"/>
          <p:cNvSpPr/>
          <p:nvPr/>
        </p:nvSpPr>
        <p:spPr>
          <a:xfrm>
            <a:off x="95252" y="1447819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7" name="Rectangle 7"/>
          <p:cNvSpPr/>
          <p:nvPr/>
        </p:nvSpPr>
        <p:spPr>
          <a:xfrm>
            <a:off x="571509" y="990619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8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50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Rectangle 2"/>
          <p:cNvSpPr/>
          <p:nvPr/>
        </p:nvSpPr>
        <p:spPr>
          <a:xfrm>
            <a:off x="313144" y="1098569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57" name="Rectangle 3"/>
          <p:cNvSpPr/>
          <p:nvPr/>
        </p:nvSpPr>
        <p:spPr>
          <a:xfrm>
            <a:off x="600084" y="1098569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58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59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60" name="Rectangle 6"/>
          <p:cNvSpPr/>
          <p:nvPr/>
        </p:nvSpPr>
        <p:spPr>
          <a:xfrm>
            <a:off x="95252" y="1447819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61" name="Rectangle 7"/>
          <p:cNvSpPr/>
          <p:nvPr/>
        </p:nvSpPr>
        <p:spPr>
          <a:xfrm>
            <a:off x="571509" y="990619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62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63" name="Title Text"/>
          <p:cNvSpPr txBox="1">
            <a:spLocks noGrp="1"/>
          </p:cNvSpPr>
          <p:nvPr>
            <p:ph type="title"/>
          </p:nvPr>
        </p:nvSpPr>
        <p:spPr>
          <a:xfrm>
            <a:off x="342900" y="273050"/>
            <a:ext cx="2256236" cy="1162050"/>
          </a:xfrm>
          <a:prstGeom prst="rect">
            <a:avLst/>
          </a:prstGeom>
        </p:spPr>
        <p:txBody>
          <a:bodyPr lIns="45714" tIns="45714" rIns="45714" bIns="45714" anchor="b"/>
          <a:lstStyle>
            <a:lvl1pPr algn="l">
              <a:defRPr sz="2000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66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81292" y="273050"/>
            <a:ext cx="3833813" cy="5853114"/>
          </a:xfrm>
          <a:prstGeom prst="rect">
            <a:avLst/>
          </a:prstGeom>
        </p:spPr>
        <p:txBody>
          <a:bodyPr lIns="45714" tIns="45714" rIns="45714" bIns="45714"/>
          <a:lstStyle>
            <a:lvl1pPr marL="341313" indent="-341313"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781957" indent="-324757"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1217083" indent="-302683"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734820" indent="-363220"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192020" indent="-363220"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42900" y="1435103"/>
            <a:ext cx="2256236" cy="4691063"/>
          </a:xfrm>
          <a:prstGeom prst="rect">
            <a:avLst/>
          </a:prstGeom>
        </p:spPr>
        <p:txBody>
          <a:bodyPr lIns="45714" tIns="45714" rIns="45714" bIns="45714"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6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50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Rectangle 2"/>
          <p:cNvSpPr/>
          <p:nvPr/>
        </p:nvSpPr>
        <p:spPr>
          <a:xfrm>
            <a:off x="313144" y="1098569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4" name="Rectangle 3"/>
          <p:cNvSpPr/>
          <p:nvPr/>
        </p:nvSpPr>
        <p:spPr>
          <a:xfrm>
            <a:off x="600084" y="1098569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5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6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7" name="Rectangle 6"/>
          <p:cNvSpPr/>
          <p:nvPr/>
        </p:nvSpPr>
        <p:spPr>
          <a:xfrm>
            <a:off x="95252" y="1447819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8" name="Rectangle 7"/>
          <p:cNvSpPr/>
          <p:nvPr/>
        </p:nvSpPr>
        <p:spPr>
          <a:xfrm>
            <a:off x="571509" y="990619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9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80" name="Title Text"/>
          <p:cNvSpPr txBox="1">
            <a:spLocks noGrp="1"/>
          </p:cNvSpPr>
          <p:nvPr>
            <p:ph type="title"/>
          </p:nvPr>
        </p:nvSpPr>
        <p:spPr>
          <a:xfrm>
            <a:off x="1344225" y="4800600"/>
            <a:ext cx="4114801" cy="566738"/>
          </a:xfrm>
          <a:prstGeom prst="rect">
            <a:avLst/>
          </a:prstGeom>
        </p:spPr>
        <p:txBody>
          <a:bodyPr lIns="45714" tIns="45714" rIns="45714" bIns="45714" anchor="b"/>
          <a:lstStyle>
            <a:lvl1pPr algn="l">
              <a:defRPr sz="2000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681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344225" y="612775"/>
            <a:ext cx="41148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44225" y="5367356"/>
            <a:ext cx="4114801" cy="804863"/>
          </a:xfrm>
          <a:prstGeom prst="rect">
            <a:avLst/>
          </a:prstGeom>
        </p:spPr>
        <p:txBody>
          <a:bodyPr lIns="45714" tIns="45714" rIns="45714" bIns="45714"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0" indent="457153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2pPr>
            <a:lvl3pPr marL="0" indent="914305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3pPr>
            <a:lvl4pPr marL="0" indent="1371457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4pPr>
            <a:lvl5pPr marL="0" indent="182861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50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Rectangle 2"/>
          <p:cNvSpPr/>
          <p:nvPr/>
        </p:nvSpPr>
        <p:spPr>
          <a:xfrm>
            <a:off x="313144" y="1098569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1" name="Rectangle 3"/>
          <p:cNvSpPr/>
          <p:nvPr/>
        </p:nvSpPr>
        <p:spPr>
          <a:xfrm>
            <a:off x="600084" y="1098569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2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3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4" name="Rectangle 6"/>
          <p:cNvSpPr/>
          <p:nvPr/>
        </p:nvSpPr>
        <p:spPr>
          <a:xfrm>
            <a:off x="95252" y="1447819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5" name="Rectangle 7"/>
          <p:cNvSpPr/>
          <p:nvPr/>
        </p:nvSpPr>
        <p:spPr>
          <a:xfrm>
            <a:off x="571509" y="990619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6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7" name="Title Text"/>
          <p:cNvSpPr txBox="1">
            <a:spLocks noGrp="1"/>
          </p:cNvSpPr>
          <p:nvPr>
            <p:ph type="title"/>
          </p:nvPr>
        </p:nvSpPr>
        <p:spPr>
          <a:xfrm>
            <a:off x="863212" y="214313"/>
            <a:ext cx="5844779" cy="1462088"/>
          </a:xfrm>
          <a:prstGeom prst="rect">
            <a:avLst/>
          </a:prstGeom>
        </p:spPr>
        <p:txBody>
          <a:bodyPr lIns="45714" tIns="45714" rIns="45714" bIns="45714"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6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7025" y="2017718"/>
            <a:ext cx="2857501" cy="4114801"/>
          </a:xfrm>
          <a:prstGeom prst="rect">
            <a:avLst/>
          </a:prstGeom>
        </p:spPr>
        <p:txBody>
          <a:bodyPr lIns="45714" tIns="45714" rIns="45714" bIns="45714"/>
          <a:lstStyle>
            <a:lvl1pPr marL="341313" indent="-341313"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781957" indent="-324757"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1217083" indent="-302683"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734820" indent="-363220"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192020" indent="-363220"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50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CCBA0C-A384-4EB7-9C2A-A1C6C7B8BF2A}"/>
              </a:ext>
            </a:extLst>
          </p:cNvPr>
          <p:cNvSpPr/>
          <p:nvPr userDrawn="1"/>
        </p:nvSpPr>
        <p:spPr>
          <a:xfrm>
            <a:off x="457200" y="1143000"/>
            <a:ext cx="5334000" cy="762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defRPr/>
            </a:pPr>
            <a:endParaRPr lang="en-US" kern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553200" y="0"/>
            <a:ext cx="2590800" cy="381000"/>
          </a:xfrm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A08C470-D071-4FEC-BFD1-9FD05DA5522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hangingPunct="0">
              <a:defRPr/>
            </a:pPr>
            <a:fld id="{805365D1-11C4-427E-A38C-C4F4C8AA55A4}" type="datetime1">
              <a:rPr lang="en-US" kern="0">
                <a:solidFill>
                  <a:srgbClr val="000000"/>
                </a:solidFill>
                <a:sym typeface="Calibri"/>
              </a:rPr>
              <a:pPr hangingPunct="0">
                <a:defRPr/>
              </a:pPr>
              <a:t>6/23/2026</a:t>
            </a:fld>
            <a:endParaRPr lang="en-US"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35B74D-FBC8-4468-B877-09D149D5FF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hangingPunct="0">
              <a:defRPr/>
            </a:pPr>
            <a:endParaRPr lang="en-US" kern="0">
              <a:solidFill>
                <a:srgbClr val="00000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97573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9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en-US" kern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3" y="2005070"/>
            <a:ext cx="5822594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3" y="2629357"/>
            <a:ext cx="5822594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3" y="3107148"/>
            <a:ext cx="5822594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pPr lvl="0"/>
              <a:t>3/29/23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570B8-1BC6-5120-E2AA-E1E11ACD15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7110" y="4826649"/>
            <a:ext cx="3696787" cy="43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77464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1064" y="1543324"/>
            <a:ext cx="8450036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F66246-5ACF-4B96-3F55-CDBCC8915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9079" y="6253612"/>
            <a:ext cx="3000608" cy="34789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303FB6-3BC5-D285-0ED1-DA9D110C5E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9F1F15-FF7C-4AA0-BF8C-48614D689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DDABC-A8F8-9A97-B8A7-39A86978878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hangingPunct="0"/>
            <a:r>
              <a:rPr lang="en-US" kern="0">
                <a:solidFill>
                  <a:srgbClr val="000000"/>
                </a:solidFill>
                <a:sym typeface="Calibri"/>
              </a:rPr>
              <a:t>7/23/25</a:t>
            </a:r>
            <a:endParaRPr lang="en-US" kern="0" dirty="0">
              <a:solidFill>
                <a:srgbClr val="00000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2761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42900" y="274649"/>
            <a:ext cx="61722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342900" y="274649"/>
            <a:ext cx="6172200" cy="114300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9" y="6400438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342900" y="274649"/>
            <a:ext cx="61722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342900" y="274649"/>
            <a:ext cx="61722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idx="2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342900" y="274649"/>
            <a:ext cx="6172200" cy="114300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idx="2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1143000" y="1122373"/>
            <a:ext cx="6858000" cy="23876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48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1pPr>
            <a:lvl2pPr marL="0" indent="4572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2pPr>
            <a:lvl3pPr marL="0" indent="9144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3pPr>
            <a:lvl4pPr marL="0" indent="13716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4pPr>
            <a:lvl5pPr marL="0" indent="18288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2" y="640042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8" y="4589462"/>
            <a:ext cx="7886700" cy="150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2" y="640042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/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/>
            </a:lvl2pPr>
            <a:lvl3pPr marL="1234439" indent="-320039">
              <a:lnSpc>
                <a:spcPct val="90000"/>
              </a:lnSpc>
              <a:spcBef>
                <a:spcPts val="1000"/>
              </a:spcBef>
              <a:defRPr sz="2800"/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/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2" y="640042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629846" y="365129"/>
            <a:ext cx="7886701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6"/>
            <a:ext cx="3868342" cy="82391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9152" y="1681166"/>
            <a:ext cx="3887391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2" y="640042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2" y="640042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2" y="640042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 Text"/>
          <p:cNvSpPr txBox="1">
            <a:spLocks noGrp="1"/>
          </p:cNvSpPr>
          <p:nvPr>
            <p:ph type="title"/>
          </p:nvPr>
        </p:nvSpPr>
        <p:spPr>
          <a:xfrm>
            <a:off x="629853" y="457200"/>
            <a:ext cx="2949179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4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50"/>
            <a:ext cx="4629151" cy="487362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</a:lvl1pPr>
            <a:lvl2pPr marL="718457" indent="-261257">
              <a:lnSpc>
                <a:spcPct val="90000"/>
              </a:lnSpc>
              <a:spcBef>
                <a:spcPts val="1000"/>
              </a:spcBef>
              <a:buChar char="•"/>
            </a:lvl2pPr>
            <a:lvl3pPr>
              <a:lnSpc>
                <a:spcPct val="90000"/>
              </a:lnSpc>
              <a:spcBef>
                <a:spcPts val="1000"/>
              </a:spcBef>
            </a:lvl3pPr>
            <a:lvl4pPr>
              <a:lnSpc>
                <a:spcPct val="90000"/>
              </a:lnSpc>
              <a:spcBef>
                <a:spcPts val="1000"/>
              </a:spcBef>
              <a:buChar char="•"/>
            </a:lvl4pPr>
            <a:lvl5pPr>
              <a:lnSpc>
                <a:spcPct val="90000"/>
              </a:lnSpc>
              <a:spcBef>
                <a:spcPts val="1000"/>
              </a:spcBef>
              <a:buChar char="•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52" y="2057400"/>
            <a:ext cx="2949179" cy="381158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pPr>
            <a:endParaRPr/>
          </a:p>
        </p:txBody>
      </p:sp>
      <p:sp>
        <p:nvSpPr>
          <p:cNvPr id="2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9" y="6400438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629846" y="457200"/>
            <a:ext cx="2949179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36"/>
            <a:ext cx="4629151" cy="487362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</a:lvl1pPr>
            <a:lvl2pPr marL="718457" indent="-261257">
              <a:lnSpc>
                <a:spcPct val="90000"/>
              </a:lnSpc>
              <a:spcBef>
                <a:spcPts val="1000"/>
              </a:spcBef>
              <a:buChar char="•"/>
            </a:lvl2pPr>
            <a:lvl3pPr>
              <a:lnSpc>
                <a:spcPct val="90000"/>
              </a:lnSpc>
              <a:spcBef>
                <a:spcPts val="1000"/>
              </a:spcBef>
            </a:lvl3pPr>
            <a:lvl4pPr>
              <a:lnSpc>
                <a:spcPct val="90000"/>
              </a:lnSpc>
              <a:spcBef>
                <a:spcPts val="1000"/>
              </a:spcBef>
              <a:buChar char="•"/>
            </a:lvl4pPr>
            <a:lvl5pPr>
              <a:lnSpc>
                <a:spcPct val="90000"/>
              </a:lnSpc>
              <a:spcBef>
                <a:spcPts val="1000"/>
              </a:spcBef>
              <a:buChar char="•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5" y="2057400"/>
            <a:ext cx="2949179" cy="381158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pPr>
            <a:endParaRPr/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2" y="640042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xfrm>
            <a:off x="629846" y="457200"/>
            <a:ext cx="2949179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6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3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6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2" y="640042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Text"/>
          <p:cNvSpPr txBox="1">
            <a:spLocks noGrp="1"/>
          </p:cNvSpPr>
          <p:nvPr>
            <p:ph type="title"/>
          </p:nvPr>
        </p:nvSpPr>
        <p:spPr>
          <a:xfrm>
            <a:off x="1143000" y="1122373"/>
            <a:ext cx="6858000" cy="23876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48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1pPr>
            <a:lvl2pPr marL="0" indent="4572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2pPr>
            <a:lvl3pPr marL="0" indent="9144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3pPr>
            <a:lvl4pPr marL="0" indent="13716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4pPr>
            <a:lvl5pPr marL="0" indent="18288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2" y="640042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Text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83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/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/>
            </a:lvl2pPr>
            <a:lvl3pPr marL="1234439" indent="-320039">
              <a:lnSpc>
                <a:spcPct val="90000"/>
              </a:lnSpc>
              <a:spcBef>
                <a:spcPts val="1000"/>
              </a:spcBef>
              <a:defRPr sz="2800"/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/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2" y="640042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Text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92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FFFFFF"/>
                </a:solidFill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rgbClr val="FFFFFF"/>
                </a:solidFill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FFFFFF"/>
                </a:solidFill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rgbClr val="FFFFFF"/>
                </a:solidFill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2" y="6400424"/>
            <a:ext cx="275073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Text"/>
          <p:cNvSpPr txBox="1"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8" y="4589462"/>
            <a:ext cx="7886700" cy="150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2" y="640042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Text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1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/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/>
            </a:lvl2pPr>
            <a:lvl3pPr marL="1234439" indent="-320039">
              <a:lnSpc>
                <a:spcPct val="90000"/>
              </a:lnSpc>
              <a:spcBef>
                <a:spcPts val="1000"/>
              </a:spcBef>
              <a:defRPr sz="2800"/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/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2" y="640042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Text"/>
          <p:cNvSpPr txBox="1">
            <a:spLocks noGrp="1"/>
          </p:cNvSpPr>
          <p:nvPr>
            <p:ph type="title"/>
          </p:nvPr>
        </p:nvSpPr>
        <p:spPr>
          <a:xfrm>
            <a:off x="629846" y="365129"/>
            <a:ext cx="7886701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6"/>
            <a:ext cx="3868342" cy="82391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9152" y="1681166"/>
            <a:ext cx="3887391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2" y="640042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le Text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2" y="640042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2" y="640042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itle Text"/>
          <p:cNvSpPr txBox="1">
            <a:spLocks noGrp="1"/>
          </p:cNvSpPr>
          <p:nvPr>
            <p:ph type="title"/>
          </p:nvPr>
        </p:nvSpPr>
        <p:spPr>
          <a:xfrm>
            <a:off x="629853" y="457200"/>
            <a:ext cx="2949179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5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50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53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9" y="6400438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 Text"/>
          <p:cNvSpPr txBox="1">
            <a:spLocks noGrp="1"/>
          </p:cNvSpPr>
          <p:nvPr>
            <p:ph type="title"/>
          </p:nvPr>
        </p:nvSpPr>
        <p:spPr>
          <a:xfrm>
            <a:off x="629846" y="457200"/>
            <a:ext cx="2949179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4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36"/>
            <a:ext cx="4629151" cy="487362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</a:lvl1pPr>
            <a:lvl2pPr marL="718457" indent="-261257">
              <a:lnSpc>
                <a:spcPct val="90000"/>
              </a:lnSpc>
              <a:spcBef>
                <a:spcPts val="1000"/>
              </a:spcBef>
              <a:buChar char="•"/>
            </a:lvl2pPr>
            <a:lvl3pPr>
              <a:lnSpc>
                <a:spcPct val="90000"/>
              </a:lnSpc>
              <a:spcBef>
                <a:spcPts val="1000"/>
              </a:spcBef>
            </a:lvl3pPr>
            <a:lvl4pPr>
              <a:lnSpc>
                <a:spcPct val="90000"/>
              </a:lnSpc>
              <a:spcBef>
                <a:spcPts val="1000"/>
              </a:spcBef>
              <a:buChar char="•"/>
            </a:lvl4pPr>
            <a:lvl5pPr>
              <a:lnSpc>
                <a:spcPct val="90000"/>
              </a:lnSpc>
              <a:spcBef>
                <a:spcPts val="1000"/>
              </a:spcBef>
              <a:buChar char="•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5" y="2057400"/>
            <a:ext cx="2949179" cy="381158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pPr>
            <a:endParaRPr/>
          </a:p>
        </p:txBody>
      </p:sp>
      <p:sp>
        <p:nvSpPr>
          <p:cNvPr id="2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2" y="640042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itle Text"/>
          <p:cNvSpPr txBox="1">
            <a:spLocks noGrp="1"/>
          </p:cNvSpPr>
          <p:nvPr>
            <p:ph type="title"/>
          </p:nvPr>
        </p:nvSpPr>
        <p:spPr>
          <a:xfrm>
            <a:off x="629846" y="457200"/>
            <a:ext cx="2949179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5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3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6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82" y="640042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7109" y="6287225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bottom-wave3-MaxBlue.png" descr="bottom-wave3-Max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298"/>
            <a:ext cx="6858000" cy="647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FullLogoVector_Inverted3.png" descr="FullLogoVector_Inverted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2403" y="6356361"/>
            <a:ext cx="884636" cy="466725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69999"/>
              </a:srgbClr>
            </a:outerShdw>
          </a:effectLst>
        </p:spPr>
      </p:pic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" y="6557970"/>
            <a:ext cx="307131" cy="307773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400" b="1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/60"/>
          <p:cNvSpPr txBox="1"/>
          <p:nvPr/>
        </p:nvSpPr>
        <p:spPr>
          <a:xfrm>
            <a:off x="6148801" y="640081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280" name="Title Text"/>
          <p:cNvSpPr txBox="1">
            <a:spLocks noGrp="1"/>
          </p:cNvSpPr>
          <p:nvPr>
            <p:ph type="title"/>
          </p:nvPr>
        </p:nvSpPr>
        <p:spPr>
          <a:xfrm>
            <a:off x="342906" y="27464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81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6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6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290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5" y="640042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parallax1.jpg" descr="paralla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91422" tIns="91422" rIns="91422" bIns="91422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00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2522" y="6401351"/>
            <a:ext cx="272580" cy="275145"/>
          </a:xfrm>
          <a:prstGeom prst="rect">
            <a:avLst/>
          </a:prstGeom>
        </p:spPr>
        <p:txBody>
          <a:bodyPr lIns="52422" tIns="52422" rIns="52422" bIns="52422"/>
          <a:lstStyle>
            <a:lvl1pPr>
              <a:defRPr sz="11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3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6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Line"/>
          <p:cNvSpPr/>
          <p:nvPr/>
        </p:nvSpPr>
        <p:spPr>
          <a:xfrm>
            <a:off x="1097756" y="3549647"/>
            <a:ext cx="2228853" cy="1591"/>
          </a:xfrm>
          <a:prstGeom prst="line">
            <a:avLst/>
          </a:prstGeom>
          <a:ln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18" name="Line"/>
          <p:cNvSpPr/>
          <p:nvPr/>
        </p:nvSpPr>
        <p:spPr>
          <a:xfrm>
            <a:off x="3531394" y="3549647"/>
            <a:ext cx="2228852" cy="1591"/>
          </a:xfrm>
          <a:prstGeom prst="line">
            <a:avLst/>
          </a:prstGeom>
          <a:ln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19" name="Circle"/>
          <p:cNvSpPr/>
          <p:nvPr/>
        </p:nvSpPr>
        <p:spPr>
          <a:xfrm>
            <a:off x="3405192" y="3525845"/>
            <a:ext cx="34529" cy="46043"/>
          </a:xfrm>
          <a:prstGeom prst="ellipse">
            <a:avLst/>
          </a:prstGeom>
          <a:solidFill>
            <a:srgbClr val="F3A447"/>
          </a:solidFill>
          <a:ln w="38100">
            <a:solidFill>
              <a:srgbClr val="F3A447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 anchor="ctr"/>
          <a:lstStyle/>
          <a:p>
            <a:pPr algn="ctr" hangingPunct="0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endParaRPr kern="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7109" y="6287225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Line"/>
          <p:cNvSpPr/>
          <p:nvPr/>
        </p:nvSpPr>
        <p:spPr>
          <a:xfrm>
            <a:off x="514350" y="4916488"/>
            <a:ext cx="5943604" cy="4762"/>
          </a:xfrm>
          <a:prstGeom prst="line">
            <a:avLst/>
          </a:prstGeom>
          <a:ln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28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447800"/>
            <a:ext cx="6172200" cy="4678363"/>
          </a:xfrm>
          <a:prstGeom prst="rect">
            <a:avLst/>
          </a:prstGeom>
        </p:spPr>
        <p:txBody>
          <a:bodyPr lIns="45718" tIns="45718" rIns="45718" bIns="45718"/>
          <a:lstStyle>
            <a:lvl1pPr marL="273050" indent="-273050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62516" indent="-295802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59314" indent="-283027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63746" indent="-312821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697035" indent="-371475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9" name="Title Text"/>
          <p:cNvSpPr txBox="1">
            <a:spLocks noGrp="1"/>
          </p:cNvSpPr>
          <p:nvPr>
            <p:ph type="title"/>
          </p:nvPr>
        </p:nvSpPr>
        <p:spPr>
          <a:xfrm>
            <a:off x="342900" y="152400"/>
            <a:ext cx="6172200" cy="1219200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>
              <a:defRPr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r>
              <a:t>Title Text</a:t>
            </a:r>
          </a:p>
        </p:txBody>
      </p:sp>
      <p:sp>
        <p:nvSpPr>
          <p:cNvPr id="3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7109" y="6287225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7109" y="6287239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Line"/>
          <p:cNvSpPr/>
          <p:nvPr/>
        </p:nvSpPr>
        <p:spPr>
          <a:xfrm>
            <a:off x="422671" y="2179646"/>
            <a:ext cx="2811069" cy="1591"/>
          </a:xfrm>
          <a:prstGeom prst="line">
            <a:avLst/>
          </a:prstGeom>
          <a:ln w="12700"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38" name="Line"/>
          <p:cNvSpPr/>
          <p:nvPr/>
        </p:nvSpPr>
        <p:spPr>
          <a:xfrm>
            <a:off x="3565926" y="2179646"/>
            <a:ext cx="2812259" cy="1591"/>
          </a:xfrm>
          <a:prstGeom prst="line">
            <a:avLst/>
          </a:prstGeom>
          <a:ln w="12700"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39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447800"/>
            <a:ext cx="6172200" cy="4678363"/>
          </a:xfrm>
          <a:prstGeom prst="rect">
            <a:avLst/>
          </a:prstGeom>
        </p:spPr>
        <p:txBody>
          <a:bodyPr lIns="45718" tIns="45718" rIns="45718" bIns="45718"/>
          <a:lstStyle>
            <a:lvl1pPr marL="273050" indent="-273050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62516" indent="-295802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59314" indent="-283027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63746" indent="-312821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697035" indent="-371475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0" name="Title Text"/>
          <p:cNvSpPr txBox="1">
            <a:spLocks noGrp="1"/>
          </p:cNvSpPr>
          <p:nvPr>
            <p:ph type="title"/>
          </p:nvPr>
        </p:nvSpPr>
        <p:spPr>
          <a:xfrm>
            <a:off x="342900" y="152400"/>
            <a:ext cx="6172200" cy="1219200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>
              <a:defRPr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r>
              <a:t>Title Text</a:t>
            </a:r>
          </a:p>
        </p:txBody>
      </p:sp>
      <p:sp>
        <p:nvSpPr>
          <p:cNvPr id="3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7109" y="6287225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795477" y="6233251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/60"/>
          <p:cNvSpPr txBox="1"/>
          <p:nvPr/>
        </p:nvSpPr>
        <p:spPr>
          <a:xfrm>
            <a:off x="6148801" y="640081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356" name="Title Text"/>
          <p:cNvSpPr txBox="1">
            <a:spLocks noGrp="1"/>
          </p:cNvSpPr>
          <p:nvPr>
            <p:ph type="title"/>
          </p:nvPr>
        </p:nvSpPr>
        <p:spPr>
          <a:xfrm>
            <a:off x="342906" y="27464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5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6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6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/60"/>
          <p:cNvSpPr txBox="1"/>
          <p:nvPr/>
        </p:nvSpPr>
        <p:spPr>
          <a:xfrm>
            <a:off x="6148801" y="640081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366" name="Title Text"/>
          <p:cNvSpPr txBox="1">
            <a:spLocks noGrp="1"/>
          </p:cNvSpPr>
          <p:nvPr>
            <p:ph type="title"/>
          </p:nvPr>
        </p:nvSpPr>
        <p:spPr>
          <a:xfrm>
            <a:off x="342906" y="27464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6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6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6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/60"/>
          <p:cNvSpPr txBox="1"/>
          <p:nvPr/>
        </p:nvSpPr>
        <p:spPr>
          <a:xfrm>
            <a:off x="6148801" y="640081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376" name="Title Text"/>
          <p:cNvSpPr txBox="1">
            <a:spLocks noGrp="1"/>
          </p:cNvSpPr>
          <p:nvPr>
            <p:ph type="title"/>
          </p:nvPr>
        </p:nvSpPr>
        <p:spPr>
          <a:xfrm>
            <a:off x="342906" y="27464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7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6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6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/60"/>
          <p:cNvSpPr txBox="1"/>
          <p:nvPr/>
        </p:nvSpPr>
        <p:spPr>
          <a:xfrm>
            <a:off x="6148801" y="640081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386" name="Title Text"/>
          <p:cNvSpPr txBox="1">
            <a:spLocks noGrp="1"/>
          </p:cNvSpPr>
          <p:nvPr>
            <p:ph type="title"/>
          </p:nvPr>
        </p:nvSpPr>
        <p:spPr>
          <a:xfrm>
            <a:off x="342906" y="27464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8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6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6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/60"/>
          <p:cNvSpPr txBox="1"/>
          <p:nvPr/>
        </p:nvSpPr>
        <p:spPr>
          <a:xfrm>
            <a:off x="6148801" y="640081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396" name="Title Text"/>
          <p:cNvSpPr txBox="1">
            <a:spLocks noGrp="1"/>
          </p:cNvSpPr>
          <p:nvPr>
            <p:ph type="title"/>
          </p:nvPr>
        </p:nvSpPr>
        <p:spPr>
          <a:xfrm>
            <a:off x="342906" y="27464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9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6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6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/60"/>
          <p:cNvSpPr txBox="1"/>
          <p:nvPr/>
        </p:nvSpPr>
        <p:spPr>
          <a:xfrm>
            <a:off x="6148801" y="640081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406" name="Title Text"/>
          <p:cNvSpPr txBox="1">
            <a:spLocks noGrp="1"/>
          </p:cNvSpPr>
          <p:nvPr>
            <p:ph type="title"/>
          </p:nvPr>
        </p:nvSpPr>
        <p:spPr>
          <a:xfrm>
            <a:off x="342906" y="27464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0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6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6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/60"/>
          <p:cNvSpPr txBox="1"/>
          <p:nvPr/>
        </p:nvSpPr>
        <p:spPr>
          <a:xfrm>
            <a:off x="6148801" y="640081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416" name="Title Text"/>
          <p:cNvSpPr txBox="1">
            <a:spLocks noGrp="1"/>
          </p:cNvSpPr>
          <p:nvPr>
            <p:ph type="title"/>
          </p:nvPr>
        </p:nvSpPr>
        <p:spPr>
          <a:xfrm>
            <a:off x="342906" y="27464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1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6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6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/60"/>
          <p:cNvSpPr txBox="1"/>
          <p:nvPr/>
        </p:nvSpPr>
        <p:spPr>
          <a:xfrm>
            <a:off x="6148801" y="640081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426" name="Title Text"/>
          <p:cNvSpPr txBox="1">
            <a:spLocks noGrp="1"/>
          </p:cNvSpPr>
          <p:nvPr>
            <p:ph type="title"/>
          </p:nvPr>
        </p:nvSpPr>
        <p:spPr>
          <a:xfrm>
            <a:off x="342906" y="27464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2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6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6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bottom-wave3-MaxBlue.png" descr="bottom-wave3-Max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6858000" cy="647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FullLogoVector_Inverted3.png" descr="FullLogoVector_Inverted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2403" y="6356375"/>
            <a:ext cx="884636" cy="466725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69999"/>
              </a:srgbClr>
            </a:outerShdw>
          </a:effectLst>
        </p:spPr>
      </p:pic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" y="6557984"/>
            <a:ext cx="307131" cy="307773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400" b="1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/60"/>
          <p:cNvSpPr txBox="1"/>
          <p:nvPr/>
        </p:nvSpPr>
        <p:spPr>
          <a:xfrm>
            <a:off x="6148801" y="640081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436" name="Title Text"/>
          <p:cNvSpPr txBox="1">
            <a:spLocks noGrp="1"/>
          </p:cNvSpPr>
          <p:nvPr>
            <p:ph type="title"/>
          </p:nvPr>
        </p:nvSpPr>
        <p:spPr>
          <a:xfrm>
            <a:off x="342906" y="27464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3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6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6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/60"/>
          <p:cNvSpPr txBox="1"/>
          <p:nvPr/>
        </p:nvSpPr>
        <p:spPr>
          <a:xfrm>
            <a:off x="6148801" y="640081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446" name="Title Text"/>
          <p:cNvSpPr txBox="1">
            <a:spLocks noGrp="1"/>
          </p:cNvSpPr>
          <p:nvPr>
            <p:ph type="title"/>
          </p:nvPr>
        </p:nvSpPr>
        <p:spPr>
          <a:xfrm>
            <a:off x="342906" y="27464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4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6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6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/60"/>
          <p:cNvSpPr txBox="1"/>
          <p:nvPr/>
        </p:nvSpPr>
        <p:spPr>
          <a:xfrm>
            <a:off x="6148801" y="640081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456" name="Title Text"/>
          <p:cNvSpPr txBox="1">
            <a:spLocks noGrp="1"/>
          </p:cNvSpPr>
          <p:nvPr>
            <p:ph type="title"/>
          </p:nvPr>
        </p:nvSpPr>
        <p:spPr>
          <a:xfrm>
            <a:off x="342906" y="27464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5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6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6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/60"/>
          <p:cNvSpPr txBox="1"/>
          <p:nvPr/>
        </p:nvSpPr>
        <p:spPr>
          <a:xfrm>
            <a:off x="6148801" y="640081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4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6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474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5" y="640042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5" y="640042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490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5" y="640042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499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5" y="640042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508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5" y="640042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5" y="640042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/60"/>
          <p:cNvSpPr txBox="1"/>
          <p:nvPr/>
        </p:nvSpPr>
        <p:spPr>
          <a:xfrm>
            <a:off x="6148801" y="6400825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280" name="Title Text"/>
          <p:cNvSpPr txBox="1">
            <a:spLocks noGrp="1"/>
          </p:cNvSpPr>
          <p:nvPr>
            <p:ph type="title"/>
          </p:nvPr>
        </p:nvSpPr>
        <p:spPr>
          <a:xfrm>
            <a:off x="342913" y="274660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81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3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3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5" y="640042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531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5" y="640042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540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5" y="640042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549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5" y="640042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558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5" y="640042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795477" y="6233251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parallax1.jpg" descr="paralla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4" name="FullLogoVector_Inverted2.png" descr="FullLogoVector_Inverted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014" y="5006986"/>
            <a:ext cx="1676401" cy="1019175"/>
          </a:xfrm>
          <a:prstGeom prst="rect">
            <a:avLst/>
          </a:prstGeom>
          <a:ln w="12700">
            <a:miter lim="400000"/>
          </a:ln>
        </p:spPr>
      </p:pic>
      <p:sp>
        <p:nvSpPr>
          <p:cNvPr id="5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795477" y="6233251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3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3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84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85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6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3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95" name="50 %"/>
          <p:cNvSpPr/>
          <p:nvPr/>
        </p:nvSpPr>
        <p:spPr>
          <a:xfrm>
            <a:off x="167878" y="1933586"/>
            <a:ext cx="6376988" cy="2676525"/>
          </a:xfrm>
          <a:prstGeom prst="rect">
            <a:avLst/>
          </a:prstGeom>
          <a:solidFill>
            <a:srgbClr val="D8D8D8"/>
          </a:solidFill>
          <a:ln w="25400">
            <a:solidFill>
              <a:srgbClr val="969696"/>
            </a:solidFill>
          </a:ln>
        </p:spPr>
        <p:txBody>
          <a:bodyPr lIns="0" tIns="0" rIns="0" bIns="0" anchor="ctr"/>
          <a:lstStyle/>
          <a:p>
            <a:pPr algn="r" hangingPunct="0">
              <a:defRPr sz="1700">
                <a:solidFill>
                  <a:srgbClr val="003366"/>
                </a:solidFill>
              </a:defRPr>
            </a:pPr>
            <a:endParaRPr sz="1700" kern="0">
              <a:solidFill>
                <a:srgbClr val="003366"/>
              </a:solidFill>
              <a:sym typeface="Calibri"/>
            </a:endParaRPr>
          </a:p>
        </p:txBody>
      </p:sp>
      <p:sp>
        <p:nvSpPr>
          <p:cNvPr id="596" name="Rectangle"/>
          <p:cNvSpPr/>
          <p:nvPr/>
        </p:nvSpPr>
        <p:spPr>
          <a:xfrm>
            <a:off x="326231" y="3138496"/>
            <a:ext cx="3763566" cy="349253"/>
          </a:xfrm>
          <a:prstGeom prst="rect">
            <a:avLst/>
          </a:prstGeom>
          <a:solidFill>
            <a:srgbClr val="C0C0C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r" hangingPunct="0">
              <a:defRPr sz="1700">
                <a:solidFill>
                  <a:srgbClr val="003366"/>
                </a:solidFill>
              </a:defRPr>
            </a:pPr>
            <a:endParaRPr sz="1700" kern="0">
              <a:solidFill>
                <a:srgbClr val="003366"/>
              </a:solidFill>
              <a:sym typeface="Calibri"/>
            </a:endParaRPr>
          </a:p>
        </p:txBody>
      </p:sp>
      <p:pic>
        <p:nvPicPr>
          <p:cNvPr id="597" name="image.png" descr="im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882" y="5730875"/>
            <a:ext cx="1381127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598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6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9" name="Title Text"/>
          <p:cNvSpPr txBox="1">
            <a:spLocks noGrp="1"/>
          </p:cNvSpPr>
          <p:nvPr>
            <p:ph type="title"/>
          </p:nvPr>
        </p:nvSpPr>
        <p:spPr>
          <a:xfrm>
            <a:off x="536974" y="32386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6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8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3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09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10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11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6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2" name="Title Text"/>
          <p:cNvSpPr txBox="1">
            <a:spLocks noGrp="1"/>
          </p:cNvSpPr>
          <p:nvPr>
            <p:ph type="title"/>
          </p:nvPr>
        </p:nvSpPr>
        <p:spPr>
          <a:xfrm>
            <a:off x="536974" y="32386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6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290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42" y="6400440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1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3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2" name="Line"/>
          <p:cNvSpPr/>
          <p:nvPr/>
        </p:nvSpPr>
        <p:spPr>
          <a:xfrm>
            <a:off x="613170" y="3352800"/>
            <a:ext cx="4736310" cy="0"/>
          </a:xfrm>
          <a:prstGeom prst="line">
            <a:avLst/>
          </a:prstGeom>
          <a:ln w="19050">
            <a:solidFill>
              <a:srgbClr val="032043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23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6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4" name="Title Text"/>
          <p:cNvSpPr txBox="1">
            <a:spLocks noGrp="1"/>
          </p:cNvSpPr>
          <p:nvPr>
            <p:ph type="title"/>
          </p:nvPr>
        </p:nvSpPr>
        <p:spPr>
          <a:xfrm>
            <a:off x="536974" y="32386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6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3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3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34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35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36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6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7" name="Title Text"/>
          <p:cNvSpPr txBox="1">
            <a:spLocks noGrp="1"/>
          </p:cNvSpPr>
          <p:nvPr>
            <p:ph type="title"/>
          </p:nvPr>
        </p:nvSpPr>
        <p:spPr>
          <a:xfrm>
            <a:off x="536974" y="32386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6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6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3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47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48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49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6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0" name="Title Text"/>
          <p:cNvSpPr txBox="1">
            <a:spLocks noGrp="1"/>
          </p:cNvSpPr>
          <p:nvPr>
            <p:ph type="title"/>
          </p:nvPr>
        </p:nvSpPr>
        <p:spPr>
          <a:xfrm>
            <a:off x="536974" y="32386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6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9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3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60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61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62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6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3" name="Title Text"/>
          <p:cNvSpPr txBox="1">
            <a:spLocks noGrp="1"/>
          </p:cNvSpPr>
          <p:nvPr>
            <p:ph type="title"/>
          </p:nvPr>
        </p:nvSpPr>
        <p:spPr>
          <a:xfrm>
            <a:off x="536974" y="32386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6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2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3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73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74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75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6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6" name="Title Text"/>
          <p:cNvSpPr txBox="1">
            <a:spLocks noGrp="1"/>
          </p:cNvSpPr>
          <p:nvPr>
            <p:ph type="title"/>
          </p:nvPr>
        </p:nvSpPr>
        <p:spPr>
          <a:xfrm>
            <a:off x="536974" y="32386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6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5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3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86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87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88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6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9" name="Title Text"/>
          <p:cNvSpPr txBox="1">
            <a:spLocks noGrp="1"/>
          </p:cNvSpPr>
          <p:nvPr>
            <p:ph type="title"/>
          </p:nvPr>
        </p:nvSpPr>
        <p:spPr>
          <a:xfrm>
            <a:off x="536974" y="32386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6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8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3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99" name="Line"/>
          <p:cNvSpPr/>
          <p:nvPr/>
        </p:nvSpPr>
        <p:spPr>
          <a:xfrm>
            <a:off x="613170" y="3352800"/>
            <a:ext cx="4736310" cy="0"/>
          </a:xfrm>
          <a:prstGeom prst="line">
            <a:avLst/>
          </a:prstGeom>
          <a:ln w="19050">
            <a:solidFill>
              <a:srgbClr val="A5A5A5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00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6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1" name="Title Text"/>
          <p:cNvSpPr txBox="1">
            <a:spLocks noGrp="1"/>
          </p:cNvSpPr>
          <p:nvPr>
            <p:ph type="title"/>
          </p:nvPr>
        </p:nvSpPr>
        <p:spPr>
          <a:xfrm>
            <a:off x="536974" y="32386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6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0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3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11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12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13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6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4" name="Title Text"/>
          <p:cNvSpPr txBox="1">
            <a:spLocks noGrp="1"/>
          </p:cNvSpPr>
          <p:nvPr>
            <p:ph type="title"/>
          </p:nvPr>
        </p:nvSpPr>
        <p:spPr>
          <a:xfrm>
            <a:off x="536974" y="32386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6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3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3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6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7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7109" y="6287225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parallax1.jpg" descr="paralla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91422" tIns="91422" rIns="91422" bIns="91422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00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2522" y="6401365"/>
            <a:ext cx="272580" cy="275145"/>
          </a:xfrm>
          <a:prstGeom prst="rect">
            <a:avLst/>
          </a:prstGeom>
        </p:spPr>
        <p:txBody>
          <a:bodyPr lIns="52422" tIns="52422" rIns="52422" bIns="52422"/>
          <a:lstStyle>
            <a:lvl1pPr>
              <a:defRPr sz="11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bottom-wave3-MaxBlue.png" descr="bottom-wave3-Max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298"/>
            <a:ext cx="6858000" cy="647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739" name="FullLogoVector_Inverted3.png" descr="FullLogoVector_Inverted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2403" y="6356361"/>
            <a:ext cx="884636" cy="466725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69999"/>
              </a:srgbClr>
            </a:outerShdw>
          </a:effectLst>
        </p:spPr>
      </p:pic>
      <p:sp>
        <p:nvSpPr>
          <p:cNvPr id="7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" y="6557970"/>
            <a:ext cx="307131" cy="307773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400" b="1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9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/60"/>
          <p:cNvSpPr txBox="1"/>
          <p:nvPr/>
        </p:nvSpPr>
        <p:spPr>
          <a:xfrm>
            <a:off x="6148801" y="640081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748" name="Title Text"/>
          <p:cNvSpPr txBox="1">
            <a:spLocks noGrp="1"/>
          </p:cNvSpPr>
          <p:nvPr>
            <p:ph type="title"/>
          </p:nvPr>
        </p:nvSpPr>
        <p:spPr>
          <a:xfrm>
            <a:off x="342906" y="27464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49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6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6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758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5" y="640042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parallax1.jpg" descr="paralla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67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91422" tIns="91422" rIns="91422" bIns="91422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68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2522" y="6401351"/>
            <a:ext cx="272580" cy="275145"/>
          </a:xfrm>
          <a:prstGeom prst="rect">
            <a:avLst/>
          </a:prstGeom>
        </p:spPr>
        <p:txBody>
          <a:bodyPr lIns="52422" tIns="52422" rIns="52422" bIns="52422"/>
          <a:lstStyle>
            <a:lvl1pPr>
              <a:defRPr sz="11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7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3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6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3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Line"/>
          <p:cNvSpPr/>
          <p:nvPr/>
        </p:nvSpPr>
        <p:spPr>
          <a:xfrm>
            <a:off x="1097756" y="3549647"/>
            <a:ext cx="2228853" cy="1591"/>
          </a:xfrm>
          <a:prstGeom prst="line">
            <a:avLst/>
          </a:prstGeom>
          <a:ln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86" name="Line"/>
          <p:cNvSpPr/>
          <p:nvPr/>
        </p:nvSpPr>
        <p:spPr>
          <a:xfrm>
            <a:off x="3531394" y="3549647"/>
            <a:ext cx="2228852" cy="1591"/>
          </a:xfrm>
          <a:prstGeom prst="line">
            <a:avLst/>
          </a:prstGeom>
          <a:ln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87" name="Circle"/>
          <p:cNvSpPr/>
          <p:nvPr/>
        </p:nvSpPr>
        <p:spPr>
          <a:xfrm>
            <a:off x="3405192" y="3525845"/>
            <a:ext cx="34529" cy="46043"/>
          </a:xfrm>
          <a:prstGeom prst="ellipse">
            <a:avLst/>
          </a:prstGeom>
          <a:solidFill>
            <a:srgbClr val="F3A447"/>
          </a:solidFill>
          <a:ln w="38100">
            <a:solidFill>
              <a:srgbClr val="F3A447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 anchor="ctr"/>
          <a:lstStyle/>
          <a:p>
            <a:pPr algn="ctr" hangingPunct="0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endParaRPr kern="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7109" y="6287225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4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Line"/>
          <p:cNvSpPr/>
          <p:nvPr/>
        </p:nvSpPr>
        <p:spPr>
          <a:xfrm>
            <a:off x="514350" y="4916488"/>
            <a:ext cx="5943604" cy="4762"/>
          </a:xfrm>
          <a:prstGeom prst="line">
            <a:avLst/>
          </a:prstGeom>
          <a:ln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96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447800"/>
            <a:ext cx="6172200" cy="4678363"/>
          </a:xfrm>
          <a:prstGeom prst="rect">
            <a:avLst/>
          </a:prstGeom>
        </p:spPr>
        <p:txBody>
          <a:bodyPr lIns="45718" tIns="45718" rIns="45718" bIns="45718"/>
          <a:lstStyle>
            <a:lvl1pPr marL="273050" indent="-273050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62516" indent="-295802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59314" indent="-283027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63746" indent="-312821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697035" indent="-371475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7" name="Title Text"/>
          <p:cNvSpPr txBox="1">
            <a:spLocks noGrp="1"/>
          </p:cNvSpPr>
          <p:nvPr>
            <p:ph type="title"/>
          </p:nvPr>
        </p:nvSpPr>
        <p:spPr>
          <a:xfrm>
            <a:off x="342900" y="152400"/>
            <a:ext cx="6172200" cy="1219200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>
              <a:defRPr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r>
              <a:t>Title Text</a:t>
            </a:r>
          </a:p>
        </p:txBody>
      </p:sp>
      <p:sp>
        <p:nvSpPr>
          <p:cNvPr id="7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7109" y="6287225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5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Line"/>
          <p:cNvSpPr/>
          <p:nvPr/>
        </p:nvSpPr>
        <p:spPr>
          <a:xfrm>
            <a:off x="422671" y="2179646"/>
            <a:ext cx="2811069" cy="1591"/>
          </a:xfrm>
          <a:prstGeom prst="line">
            <a:avLst/>
          </a:prstGeom>
          <a:ln w="12700"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806" name="Line"/>
          <p:cNvSpPr/>
          <p:nvPr/>
        </p:nvSpPr>
        <p:spPr>
          <a:xfrm>
            <a:off x="3565926" y="2179646"/>
            <a:ext cx="2812259" cy="1591"/>
          </a:xfrm>
          <a:prstGeom prst="line">
            <a:avLst/>
          </a:prstGeom>
          <a:ln w="12700"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80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447800"/>
            <a:ext cx="6172200" cy="4678363"/>
          </a:xfrm>
          <a:prstGeom prst="rect">
            <a:avLst/>
          </a:prstGeom>
        </p:spPr>
        <p:txBody>
          <a:bodyPr lIns="45718" tIns="45718" rIns="45718" bIns="45718"/>
          <a:lstStyle>
            <a:lvl1pPr marL="273050" indent="-273050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62516" indent="-295802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59314" indent="-283027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63746" indent="-312821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697035" indent="-371475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8" name="Title Text"/>
          <p:cNvSpPr txBox="1">
            <a:spLocks noGrp="1"/>
          </p:cNvSpPr>
          <p:nvPr>
            <p:ph type="title"/>
          </p:nvPr>
        </p:nvSpPr>
        <p:spPr>
          <a:xfrm>
            <a:off x="342900" y="152400"/>
            <a:ext cx="6172200" cy="1219200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>
              <a:defRPr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r>
              <a:t>Title Text</a:t>
            </a:r>
          </a:p>
        </p:txBody>
      </p:sp>
      <p:sp>
        <p:nvSpPr>
          <p:cNvPr id="8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7109" y="6287225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6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795477" y="6233251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7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/60"/>
          <p:cNvSpPr txBox="1"/>
          <p:nvPr/>
        </p:nvSpPr>
        <p:spPr>
          <a:xfrm>
            <a:off x="6148801" y="640081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824" name="Title Text"/>
          <p:cNvSpPr txBox="1">
            <a:spLocks noGrp="1"/>
          </p:cNvSpPr>
          <p:nvPr>
            <p:ph type="title"/>
          </p:nvPr>
        </p:nvSpPr>
        <p:spPr>
          <a:xfrm>
            <a:off x="342906" y="27464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2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6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6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10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3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8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/60"/>
          <p:cNvSpPr txBox="1"/>
          <p:nvPr/>
        </p:nvSpPr>
        <p:spPr>
          <a:xfrm>
            <a:off x="6148801" y="640081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834" name="Title Text"/>
          <p:cNvSpPr txBox="1">
            <a:spLocks noGrp="1"/>
          </p:cNvSpPr>
          <p:nvPr>
            <p:ph type="title"/>
          </p:nvPr>
        </p:nvSpPr>
        <p:spPr>
          <a:xfrm>
            <a:off x="342906" y="27464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3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6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6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9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/60"/>
          <p:cNvSpPr txBox="1"/>
          <p:nvPr/>
        </p:nvSpPr>
        <p:spPr>
          <a:xfrm>
            <a:off x="6148801" y="640081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844" name="Title Text"/>
          <p:cNvSpPr txBox="1">
            <a:spLocks noGrp="1"/>
          </p:cNvSpPr>
          <p:nvPr>
            <p:ph type="title"/>
          </p:nvPr>
        </p:nvSpPr>
        <p:spPr>
          <a:xfrm>
            <a:off x="342906" y="27464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4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6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6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0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/60"/>
          <p:cNvSpPr txBox="1"/>
          <p:nvPr/>
        </p:nvSpPr>
        <p:spPr>
          <a:xfrm>
            <a:off x="6148801" y="640081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854" name="Title Text"/>
          <p:cNvSpPr txBox="1">
            <a:spLocks noGrp="1"/>
          </p:cNvSpPr>
          <p:nvPr>
            <p:ph type="title"/>
          </p:nvPr>
        </p:nvSpPr>
        <p:spPr>
          <a:xfrm>
            <a:off x="342906" y="27464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5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6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6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1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/60"/>
          <p:cNvSpPr txBox="1"/>
          <p:nvPr/>
        </p:nvSpPr>
        <p:spPr>
          <a:xfrm>
            <a:off x="6148801" y="640081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864" name="Title Text"/>
          <p:cNvSpPr txBox="1">
            <a:spLocks noGrp="1"/>
          </p:cNvSpPr>
          <p:nvPr>
            <p:ph type="title"/>
          </p:nvPr>
        </p:nvSpPr>
        <p:spPr>
          <a:xfrm>
            <a:off x="342906" y="27464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6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6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6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2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/60"/>
          <p:cNvSpPr txBox="1"/>
          <p:nvPr/>
        </p:nvSpPr>
        <p:spPr>
          <a:xfrm>
            <a:off x="6148801" y="640081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874" name="Title Text"/>
          <p:cNvSpPr txBox="1">
            <a:spLocks noGrp="1"/>
          </p:cNvSpPr>
          <p:nvPr>
            <p:ph type="title"/>
          </p:nvPr>
        </p:nvSpPr>
        <p:spPr>
          <a:xfrm>
            <a:off x="342906" y="27464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7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6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6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3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/60"/>
          <p:cNvSpPr txBox="1"/>
          <p:nvPr/>
        </p:nvSpPr>
        <p:spPr>
          <a:xfrm>
            <a:off x="6148801" y="640081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884" name="Title Text"/>
          <p:cNvSpPr txBox="1">
            <a:spLocks noGrp="1"/>
          </p:cNvSpPr>
          <p:nvPr>
            <p:ph type="title"/>
          </p:nvPr>
        </p:nvSpPr>
        <p:spPr>
          <a:xfrm>
            <a:off x="342906" y="27464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8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6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6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4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/60"/>
          <p:cNvSpPr txBox="1"/>
          <p:nvPr/>
        </p:nvSpPr>
        <p:spPr>
          <a:xfrm>
            <a:off x="6148801" y="640081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894" name="Title Text"/>
          <p:cNvSpPr txBox="1">
            <a:spLocks noGrp="1"/>
          </p:cNvSpPr>
          <p:nvPr>
            <p:ph type="title"/>
          </p:nvPr>
        </p:nvSpPr>
        <p:spPr>
          <a:xfrm>
            <a:off x="342906" y="27464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9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6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6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5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/60"/>
          <p:cNvSpPr txBox="1"/>
          <p:nvPr/>
        </p:nvSpPr>
        <p:spPr>
          <a:xfrm>
            <a:off x="6148801" y="640081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904" name="Title Text"/>
          <p:cNvSpPr txBox="1">
            <a:spLocks noGrp="1"/>
          </p:cNvSpPr>
          <p:nvPr>
            <p:ph type="title"/>
          </p:nvPr>
        </p:nvSpPr>
        <p:spPr>
          <a:xfrm>
            <a:off x="342906" y="27464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0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6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6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6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/60"/>
          <p:cNvSpPr txBox="1"/>
          <p:nvPr/>
        </p:nvSpPr>
        <p:spPr>
          <a:xfrm>
            <a:off x="6148801" y="640081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914" name="Title Text"/>
          <p:cNvSpPr txBox="1">
            <a:spLocks noGrp="1"/>
          </p:cNvSpPr>
          <p:nvPr>
            <p:ph type="title"/>
          </p:nvPr>
        </p:nvSpPr>
        <p:spPr>
          <a:xfrm>
            <a:off x="342906" y="27464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1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6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6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7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/60"/>
          <p:cNvSpPr txBox="1"/>
          <p:nvPr/>
        </p:nvSpPr>
        <p:spPr>
          <a:xfrm>
            <a:off x="6148801" y="640081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924" name="Title Text"/>
          <p:cNvSpPr txBox="1">
            <a:spLocks noGrp="1"/>
          </p:cNvSpPr>
          <p:nvPr>
            <p:ph type="title"/>
          </p:nvPr>
        </p:nvSpPr>
        <p:spPr>
          <a:xfrm>
            <a:off x="342906" y="27464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2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6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6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Line"/>
          <p:cNvSpPr/>
          <p:nvPr/>
        </p:nvSpPr>
        <p:spPr>
          <a:xfrm>
            <a:off x="1097756" y="3549647"/>
            <a:ext cx="2228853" cy="1591"/>
          </a:xfrm>
          <a:prstGeom prst="line">
            <a:avLst/>
          </a:prstGeom>
          <a:ln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18" name="Line"/>
          <p:cNvSpPr/>
          <p:nvPr/>
        </p:nvSpPr>
        <p:spPr>
          <a:xfrm>
            <a:off x="3531394" y="3549647"/>
            <a:ext cx="2228852" cy="1591"/>
          </a:xfrm>
          <a:prstGeom prst="line">
            <a:avLst/>
          </a:prstGeom>
          <a:ln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19" name="Circle"/>
          <p:cNvSpPr/>
          <p:nvPr/>
        </p:nvSpPr>
        <p:spPr>
          <a:xfrm>
            <a:off x="3405199" y="3525845"/>
            <a:ext cx="34529" cy="46043"/>
          </a:xfrm>
          <a:prstGeom prst="ellipse">
            <a:avLst/>
          </a:prstGeom>
          <a:solidFill>
            <a:srgbClr val="F3A447"/>
          </a:solidFill>
          <a:ln w="38100">
            <a:solidFill>
              <a:srgbClr val="F3A447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 anchor="ctr"/>
          <a:lstStyle/>
          <a:p>
            <a:pPr algn="ctr" hangingPunct="0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endParaRPr kern="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7109" y="6287239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8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/60"/>
          <p:cNvSpPr txBox="1"/>
          <p:nvPr/>
        </p:nvSpPr>
        <p:spPr>
          <a:xfrm>
            <a:off x="6148801" y="640081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9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6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942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5" y="640042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5" y="640042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958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5" y="640042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96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5" y="640042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976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5" y="640042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5" y="640042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5" y="640042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999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5" y="640042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1008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5" y="640042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Line"/>
          <p:cNvSpPr/>
          <p:nvPr/>
        </p:nvSpPr>
        <p:spPr>
          <a:xfrm>
            <a:off x="514350" y="4916488"/>
            <a:ext cx="5943604" cy="4762"/>
          </a:xfrm>
          <a:prstGeom prst="line">
            <a:avLst/>
          </a:prstGeom>
          <a:ln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28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447800"/>
            <a:ext cx="6172200" cy="4678363"/>
          </a:xfrm>
          <a:prstGeom prst="rect">
            <a:avLst/>
          </a:prstGeom>
        </p:spPr>
        <p:txBody>
          <a:bodyPr lIns="45718" tIns="45718" rIns="45718" bIns="45718"/>
          <a:lstStyle>
            <a:lvl1pPr marL="273050" indent="-273050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62516" indent="-295802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59314" indent="-283027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63746" indent="-312821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697035" indent="-371475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9" name="Title Text"/>
          <p:cNvSpPr txBox="1">
            <a:spLocks noGrp="1"/>
          </p:cNvSpPr>
          <p:nvPr>
            <p:ph type="title"/>
          </p:nvPr>
        </p:nvSpPr>
        <p:spPr>
          <a:xfrm>
            <a:off x="342900" y="152400"/>
            <a:ext cx="6172200" cy="1219200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>
              <a:defRPr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r>
              <a:t>Title Text</a:t>
            </a:r>
          </a:p>
        </p:txBody>
      </p:sp>
      <p:sp>
        <p:nvSpPr>
          <p:cNvPr id="3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7109" y="6287239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101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5" y="640042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1026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5" y="640042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795477" y="6233251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arallax1.jpg" descr="paralla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2" name="FullLogoVector_Inverted2.png" descr="FullLogoVector_Inverted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014" y="5006986"/>
            <a:ext cx="1676401" cy="1019175"/>
          </a:xfrm>
          <a:prstGeom prst="rect">
            <a:avLst/>
          </a:prstGeom>
          <a:ln w="12700">
            <a:miter lim="400000"/>
          </a:ln>
        </p:spPr>
      </p:pic>
      <p:sp>
        <p:nvSpPr>
          <p:cNvPr id="10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795477" y="6233251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1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3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2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053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0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6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2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3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3" name="50 %"/>
          <p:cNvSpPr/>
          <p:nvPr/>
        </p:nvSpPr>
        <p:spPr>
          <a:xfrm>
            <a:off x="167878" y="1933586"/>
            <a:ext cx="6376988" cy="2676525"/>
          </a:xfrm>
          <a:prstGeom prst="rect">
            <a:avLst/>
          </a:prstGeom>
          <a:solidFill>
            <a:srgbClr val="D8D8D8"/>
          </a:solidFill>
          <a:ln w="25400">
            <a:solidFill>
              <a:srgbClr val="969696"/>
            </a:solidFill>
          </a:ln>
        </p:spPr>
        <p:txBody>
          <a:bodyPr lIns="0" tIns="0" rIns="0" bIns="0" anchor="ctr"/>
          <a:lstStyle/>
          <a:p>
            <a:pPr algn="r" hangingPunct="0">
              <a:defRPr sz="1700">
                <a:solidFill>
                  <a:srgbClr val="003366"/>
                </a:solidFill>
              </a:defRPr>
            </a:pPr>
            <a:endParaRPr sz="1700" kern="0">
              <a:solidFill>
                <a:srgbClr val="003366"/>
              </a:solidFill>
              <a:sym typeface="Calibri"/>
            </a:endParaRPr>
          </a:p>
        </p:txBody>
      </p:sp>
      <p:sp>
        <p:nvSpPr>
          <p:cNvPr id="1064" name="Rectangle"/>
          <p:cNvSpPr/>
          <p:nvPr/>
        </p:nvSpPr>
        <p:spPr>
          <a:xfrm>
            <a:off x="326231" y="3138496"/>
            <a:ext cx="3763566" cy="349253"/>
          </a:xfrm>
          <a:prstGeom prst="rect">
            <a:avLst/>
          </a:prstGeom>
          <a:solidFill>
            <a:srgbClr val="C0C0C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r" hangingPunct="0">
              <a:defRPr sz="1700">
                <a:solidFill>
                  <a:srgbClr val="003366"/>
                </a:solidFill>
              </a:defRPr>
            </a:pPr>
            <a:endParaRPr sz="1700" kern="0">
              <a:solidFill>
                <a:srgbClr val="003366"/>
              </a:solidFill>
              <a:sym typeface="Calibri"/>
            </a:endParaRPr>
          </a:p>
        </p:txBody>
      </p:sp>
      <p:pic>
        <p:nvPicPr>
          <p:cNvPr id="1065" name="image.png" descr="im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882" y="5730875"/>
            <a:ext cx="1381127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1066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6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7" name="Title Text"/>
          <p:cNvSpPr txBox="1">
            <a:spLocks noGrp="1"/>
          </p:cNvSpPr>
          <p:nvPr>
            <p:ph type="title"/>
          </p:nvPr>
        </p:nvSpPr>
        <p:spPr>
          <a:xfrm>
            <a:off x="536974" y="32386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6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6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3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77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078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079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6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0" name="Title Text"/>
          <p:cNvSpPr txBox="1">
            <a:spLocks noGrp="1"/>
          </p:cNvSpPr>
          <p:nvPr>
            <p:ph type="title"/>
          </p:nvPr>
        </p:nvSpPr>
        <p:spPr>
          <a:xfrm>
            <a:off x="536974" y="32386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6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9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3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0" name="Line"/>
          <p:cNvSpPr/>
          <p:nvPr/>
        </p:nvSpPr>
        <p:spPr>
          <a:xfrm>
            <a:off x="613170" y="3352800"/>
            <a:ext cx="4736310" cy="0"/>
          </a:xfrm>
          <a:prstGeom prst="line">
            <a:avLst/>
          </a:prstGeom>
          <a:ln w="19050">
            <a:solidFill>
              <a:srgbClr val="032043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091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6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2" name="Title Text"/>
          <p:cNvSpPr txBox="1">
            <a:spLocks noGrp="1"/>
          </p:cNvSpPr>
          <p:nvPr>
            <p:ph type="title"/>
          </p:nvPr>
        </p:nvSpPr>
        <p:spPr>
          <a:xfrm>
            <a:off x="536974" y="32386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6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0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1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3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2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03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04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6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5" name="Title Text"/>
          <p:cNvSpPr txBox="1">
            <a:spLocks noGrp="1"/>
          </p:cNvSpPr>
          <p:nvPr>
            <p:ph type="title"/>
          </p:nvPr>
        </p:nvSpPr>
        <p:spPr>
          <a:xfrm>
            <a:off x="536974" y="32386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6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3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4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3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5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16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17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6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8" name="Title Text"/>
          <p:cNvSpPr txBox="1">
            <a:spLocks noGrp="1"/>
          </p:cNvSpPr>
          <p:nvPr>
            <p:ph type="title"/>
          </p:nvPr>
        </p:nvSpPr>
        <p:spPr>
          <a:xfrm>
            <a:off x="536974" y="32386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6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Line"/>
          <p:cNvSpPr/>
          <p:nvPr/>
        </p:nvSpPr>
        <p:spPr>
          <a:xfrm>
            <a:off x="422671" y="2179660"/>
            <a:ext cx="2811069" cy="1591"/>
          </a:xfrm>
          <a:prstGeom prst="line">
            <a:avLst/>
          </a:prstGeom>
          <a:ln w="12700"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38" name="Line"/>
          <p:cNvSpPr/>
          <p:nvPr/>
        </p:nvSpPr>
        <p:spPr>
          <a:xfrm>
            <a:off x="3565933" y="2179660"/>
            <a:ext cx="2812259" cy="1591"/>
          </a:xfrm>
          <a:prstGeom prst="line">
            <a:avLst/>
          </a:prstGeom>
          <a:ln w="12700"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39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447800"/>
            <a:ext cx="6172200" cy="4678363"/>
          </a:xfrm>
          <a:prstGeom prst="rect">
            <a:avLst/>
          </a:prstGeom>
        </p:spPr>
        <p:txBody>
          <a:bodyPr lIns="45718" tIns="45718" rIns="45718" bIns="45718"/>
          <a:lstStyle>
            <a:lvl1pPr marL="273050" indent="-273050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62516" indent="-295802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59314" indent="-283027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63746" indent="-312821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697035" indent="-371475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0" name="Title Text"/>
          <p:cNvSpPr txBox="1">
            <a:spLocks noGrp="1"/>
          </p:cNvSpPr>
          <p:nvPr>
            <p:ph type="title"/>
          </p:nvPr>
        </p:nvSpPr>
        <p:spPr>
          <a:xfrm>
            <a:off x="342900" y="152400"/>
            <a:ext cx="6172200" cy="1219200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>
              <a:defRPr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r>
              <a:t>Title Text</a:t>
            </a:r>
          </a:p>
        </p:txBody>
      </p:sp>
      <p:sp>
        <p:nvSpPr>
          <p:cNvPr id="3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7109" y="6287239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7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3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28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29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30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6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1" name="Title Text"/>
          <p:cNvSpPr txBox="1">
            <a:spLocks noGrp="1"/>
          </p:cNvSpPr>
          <p:nvPr>
            <p:ph type="title"/>
          </p:nvPr>
        </p:nvSpPr>
        <p:spPr>
          <a:xfrm>
            <a:off x="536974" y="32386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6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9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0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3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1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42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43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6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4" name="Title Text"/>
          <p:cNvSpPr txBox="1">
            <a:spLocks noGrp="1"/>
          </p:cNvSpPr>
          <p:nvPr>
            <p:ph type="title"/>
          </p:nvPr>
        </p:nvSpPr>
        <p:spPr>
          <a:xfrm>
            <a:off x="536974" y="32386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6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2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3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3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4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55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56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6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7" name="Title Text"/>
          <p:cNvSpPr txBox="1">
            <a:spLocks noGrp="1"/>
          </p:cNvSpPr>
          <p:nvPr>
            <p:ph type="title"/>
          </p:nvPr>
        </p:nvSpPr>
        <p:spPr>
          <a:xfrm>
            <a:off x="536974" y="32386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6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5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6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3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7" name="Line"/>
          <p:cNvSpPr/>
          <p:nvPr/>
        </p:nvSpPr>
        <p:spPr>
          <a:xfrm>
            <a:off x="613170" y="3352800"/>
            <a:ext cx="4736310" cy="0"/>
          </a:xfrm>
          <a:prstGeom prst="line">
            <a:avLst/>
          </a:prstGeom>
          <a:ln w="19050">
            <a:solidFill>
              <a:srgbClr val="A5A5A5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68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6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9" name="Title Text"/>
          <p:cNvSpPr txBox="1">
            <a:spLocks noGrp="1"/>
          </p:cNvSpPr>
          <p:nvPr>
            <p:ph type="title"/>
          </p:nvPr>
        </p:nvSpPr>
        <p:spPr>
          <a:xfrm>
            <a:off x="536974" y="32386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6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8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3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9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80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81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6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2" name="Title Text"/>
          <p:cNvSpPr txBox="1">
            <a:spLocks noGrp="1"/>
          </p:cNvSpPr>
          <p:nvPr>
            <p:ph type="title"/>
          </p:nvPr>
        </p:nvSpPr>
        <p:spPr>
          <a:xfrm>
            <a:off x="536974" y="32386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6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0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1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3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6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Title Text"/>
          <p:cNvSpPr txBox="1">
            <a:spLocks noGrp="1"/>
          </p:cNvSpPr>
          <p:nvPr>
            <p:ph type="title"/>
          </p:nvPr>
        </p:nvSpPr>
        <p:spPr>
          <a:xfrm>
            <a:off x="371480" y="274638"/>
            <a:ext cx="6684169" cy="113982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00" name="Body Level One…"/>
          <p:cNvSpPr txBox="1">
            <a:spLocks noGrp="1"/>
          </p:cNvSpPr>
          <p:nvPr>
            <p:ph type="body" idx="1"/>
          </p:nvPr>
        </p:nvSpPr>
        <p:spPr>
          <a:xfrm>
            <a:off x="371480" y="1600200"/>
            <a:ext cx="6684169" cy="4522788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342900" indent="114300"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342900" indent="571500"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342900" indent="1028700"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342900" indent="1485900"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324480" y="6245235"/>
            <a:ext cx="376641" cy="371511"/>
          </a:xfrm>
          <a:prstGeom prst="rect">
            <a:avLst/>
          </a:prstGeom>
        </p:spPr>
        <p:txBody>
          <a:bodyPr lIns="46799" tIns="46799" rIns="46799" bIns="46799" anchor="t"/>
          <a:lstStyle>
            <a:lvl1pPr algn="l" defTabSz="457200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Title Text"/>
          <p:cNvSpPr txBox="1">
            <a:spLocks noGrp="1"/>
          </p:cNvSpPr>
          <p:nvPr>
            <p:ph type="title"/>
          </p:nvPr>
        </p:nvSpPr>
        <p:spPr>
          <a:xfrm>
            <a:off x="371480" y="274638"/>
            <a:ext cx="6684169" cy="113982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09" name="Body Level One…"/>
          <p:cNvSpPr txBox="1">
            <a:spLocks noGrp="1"/>
          </p:cNvSpPr>
          <p:nvPr>
            <p:ph type="body" idx="1"/>
          </p:nvPr>
        </p:nvSpPr>
        <p:spPr>
          <a:xfrm>
            <a:off x="371480" y="1600200"/>
            <a:ext cx="6684169" cy="4522788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342900" indent="114300"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342900" indent="571500"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342900" indent="1028700"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342900" indent="1485900"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324480" y="6245235"/>
            <a:ext cx="376641" cy="371511"/>
          </a:xfrm>
          <a:prstGeom prst="rect">
            <a:avLst/>
          </a:prstGeom>
        </p:spPr>
        <p:txBody>
          <a:bodyPr lIns="46799" tIns="46799" rIns="46799" bIns="46799" anchor="t"/>
          <a:lstStyle>
            <a:lvl1pPr algn="l" defTabSz="457200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2438411"/>
            <a:ext cx="6756799" cy="1052513"/>
            <a:chOff x="0" y="0"/>
            <a:chExt cx="9009063" cy="1052512"/>
          </a:xfrm>
        </p:grpSpPr>
        <p:grpSp>
          <p:nvGrpSpPr>
            <p:cNvPr id="3" name="Group 3"/>
            <p:cNvGrpSpPr/>
            <p:nvPr/>
          </p:nvGrpSpPr>
          <p:grpSpPr>
            <a:xfrm>
              <a:off x="290512" y="107950"/>
              <a:ext cx="711201" cy="474663"/>
              <a:chOff x="0" y="0"/>
              <a:chExt cx="711199" cy="474662"/>
            </a:xfrm>
          </p:grpSpPr>
          <p:sp>
            <p:nvSpPr>
              <p:cNvPr id="1217" name="Rectangle 4"/>
              <p:cNvSpPr/>
              <p:nvPr/>
            </p:nvSpPr>
            <p:spPr>
              <a:xfrm>
                <a:off x="0" y="-1"/>
                <a:ext cx="437662" cy="474664"/>
              </a:xfrm>
              <a:prstGeom prst="rect">
                <a:avLst/>
              </a:prstGeom>
              <a:solidFill>
                <a:srgbClr val="3333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18" name="Rectangle 5"/>
              <p:cNvSpPr/>
              <p:nvPr/>
            </p:nvSpPr>
            <p:spPr>
              <a:xfrm>
                <a:off x="382953" y="-1"/>
                <a:ext cx="328247" cy="474664"/>
              </a:xfrm>
              <a:prstGeom prst="rect">
                <a:avLst/>
              </a:prstGeom>
              <a:gradFill flip="none" rotWithShape="1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4" name="Group 6"/>
            <p:cNvGrpSpPr/>
            <p:nvPr/>
          </p:nvGrpSpPr>
          <p:grpSpPr>
            <a:xfrm>
              <a:off x="414337" y="530225"/>
              <a:ext cx="738188" cy="474663"/>
              <a:chOff x="0" y="0"/>
              <a:chExt cx="738187" cy="474662"/>
            </a:xfrm>
          </p:grpSpPr>
          <p:sp>
            <p:nvSpPr>
              <p:cNvPr id="1220" name="Rectangle 7"/>
              <p:cNvSpPr/>
              <p:nvPr/>
            </p:nvSpPr>
            <p:spPr>
              <a:xfrm>
                <a:off x="-1" y="-1"/>
                <a:ext cx="421822" cy="474664"/>
              </a:xfrm>
              <a:prstGeom prst="rect">
                <a:avLst/>
              </a:prstGeom>
              <a:solidFill>
                <a:srgbClr val="FFCF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21" name="Rectangle 8"/>
              <p:cNvSpPr/>
              <p:nvPr/>
            </p:nvSpPr>
            <p:spPr>
              <a:xfrm>
                <a:off x="370192" y="-1"/>
                <a:ext cx="367996" cy="474664"/>
              </a:xfrm>
              <a:prstGeom prst="rect">
                <a:avLst/>
              </a:prstGeom>
              <a:gradFill flip="none" rotWithShape="1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223" name="Rectangle 9"/>
            <p:cNvSpPr/>
            <p:nvPr/>
          </p:nvSpPr>
          <p:spPr>
            <a:xfrm>
              <a:off x="-1" y="457200"/>
              <a:ext cx="560388" cy="422276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24" name="Rectangle 10"/>
            <p:cNvSpPr/>
            <p:nvPr/>
          </p:nvSpPr>
          <p:spPr>
            <a:xfrm>
              <a:off x="634999" y="0"/>
              <a:ext cx="31751" cy="1052513"/>
            </a:xfrm>
            <a:prstGeom prst="rect">
              <a:avLst/>
            </a:prstGeom>
            <a:solidFill>
              <a:srgbClr val="1C1C1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25" name="Rectangle 11"/>
            <p:cNvSpPr/>
            <p:nvPr/>
          </p:nvSpPr>
          <p:spPr>
            <a:xfrm>
              <a:off x="315912" y="822325"/>
              <a:ext cx="8693152" cy="55563"/>
            </a:xfrm>
            <a:prstGeom prst="rect">
              <a:avLst/>
            </a:prstGeom>
            <a:gradFill flip="none" rotWithShape="1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227" name="Title Text"/>
          <p:cNvSpPr txBox="1">
            <a:spLocks noGrp="1"/>
          </p:cNvSpPr>
          <p:nvPr>
            <p:ph type="title"/>
          </p:nvPr>
        </p:nvSpPr>
        <p:spPr>
          <a:xfrm>
            <a:off x="742950" y="1676400"/>
            <a:ext cx="5829300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2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8700" y="3886200"/>
            <a:ext cx="48006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algn="ctr"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 algn="ctr"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algn="ctr"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 algn="ctr"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2219" y="6397833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1C1C1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Rectangle 2"/>
          <p:cNvSpPr/>
          <p:nvPr/>
        </p:nvSpPr>
        <p:spPr>
          <a:xfrm>
            <a:off x="313140" y="109856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7" name="Rectangle 3"/>
          <p:cNvSpPr/>
          <p:nvPr/>
        </p:nvSpPr>
        <p:spPr>
          <a:xfrm>
            <a:off x="600080" y="109856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8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9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0" name="Rectangle 6"/>
          <p:cNvSpPr/>
          <p:nvPr/>
        </p:nvSpPr>
        <p:spPr>
          <a:xfrm>
            <a:off x="95252" y="144781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1" name="Rectangle 7"/>
          <p:cNvSpPr/>
          <p:nvPr/>
        </p:nvSpPr>
        <p:spPr>
          <a:xfrm>
            <a:off x="571505" y="99061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2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3" name="Title Text"/>
          <p:cNvSpPr txBox="1">
            <a:spLocks noGrp="1"/>
          </p:cNvSpPr>
          <p:nvPr>
            <p:ph type="title"/>
          </p:nvPr>
        </p:nvSpPr>
        <p:spPr>
          <a:xfrm>
            <a:off x="863208" y="214313"/>
            <a:ext cx="5844779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24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87021" y="2017718"/>
            <a:ext cx="5829301" cy="4114801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7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795477" y="6233265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Rectangle 2"/>
          <p:cNvSpPr/>
          <p:nvPr/>
        </p:nvSpPr>
        <p:spPr>
          <a:xfrm>
            <a:off x="313140" y="109856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3" name="Rectangle 3"/>
          <p:cNvSpPr/>
          <p:nvPr/>
        </p:nvSpPr>
        <p:spPr>
          <a:xfrm>
            <a:off x="600080" y="109856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4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5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6" name="Rectangle 6"/>
          <p:cNvSpPr/>
          <p:nvPr/>
        </p:nvSpPr>
        <p:spPr>
          <a:xfrm>
            <a:off x="95252" y="144781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7" name="Rectangle 7"/>
          <p:cNvSpPr/>
          <p:nvPr/>
        </p:nvSpPr>
        <p:spPr>
          <a:xfrm>
            <a:off x="571505" y="99061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8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9" name="Title Text"/>
          <p:cNvSpPr txBox="1">
            <a:spLocks noGrp="1"/>
          </p:cNvSpPr>
          <p:nvPr>
            <p:ph type="title"/>
          </p:nvPr>
        </p:nvSpPr>
        <p:spPr>
          <a:xfrm>
            <a:off x="541739" y="4406911"/>
            <a:ext cx="58293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cap="all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2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1739" y="2906713"/>
            <a:ext cx="58293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7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Rectangle 2"/>
          <p:cNvSpPr/>
          <p:nvPr/>
        </p:nvSpPr>
        <p:spPr>
          <a:xfrm>
            <a:off x="313140" y="109856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69" name="Rectangle 3"/>
          <p:cNvSpPr/>
          <p:nvPr/>
        </p:nvSpPr>
        <p:spPr>
          <a:xfrm>
            <a:off x="600080" y="109856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0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1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2" name="Rectangle 6"/>
          <p:cNvSpPr/>
          <p:nvPr/>
        </p:nvSpPr>
        <p:spPr>
          <a:xfrm>
            <a:off x="95252" y="144781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3" name="Rectangle 7"/>
          <p:cNvSpPr/>
          <p:nvPr/>
        </p:nvSpPr>
        <p:spPr>
          <a:xfrm>
            <a:off x="571505" y="99061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4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5" name="Title Text"/>
          <p:cNvSpPr txBox="1">
            <a:spLocks noGrp="1"/>
          </p:cNvSpPr>
          <p:nvPr>
            <p:ph type="title"/>
          </p:nvPr>
        </p:nvSpPr>
        <p:spPr>
          <a:xfrm>
            <a:off x="863208" y="214313"/>
            <a:ext cx="5844779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27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7021" y="2017718"/>
            <a:ext cx="2857501" cy="4114801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3333CC"/>
              </a:buClr>
              <a:buSzPct val="6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1pPr>
            <a:lvl2pPr marL="790575" indent="-333375">
              <a:spcBef>
                <a:spcPts val="600"/>
              </a:spcBef>
              <a:buClr>
                <a:srgbClr val="3333CC"/>
              </a:buClr>
              <a:buSzPct val="55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2pPr>
            <a:lvl3pPr marL="1234439" indent="-320039">
              <a:spcBef>
                <a:spcPts val="600"/>
              </a:spcBef>
              <a:buClr>
                <a:srgbClr val="3333CC"/>
              </a:buClr>
              <a:buSzPct val="5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3pPr>
            <a:lvl4pPr marL="1727200" indent="-355600">
              <a:spcBef>
                <a:spcPts val="600"/>
              </a:spcBef>
              <a:buClr>
                <a:srgbClr val="3333CC"/>
              </a:buClr>
              <a:buSzPct val="55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4pPr>
            <a:lvl5pPr marL="2184400" indent="-355600">
              <a:spcBef>
                <a:spcPts val="600"/>
              </a:spcBef>
              <a:buClr>
                <a:srgbClr val="3333CC"/>
              </a:buClr>
              <a:buSzPct val="5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7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Rectangle 2"/>
          <p:cNvSpPr/>
          <p:nvPr/>
        </p:nvSpPr>
        <p:spPr>
          <a:xfrm>
            <a:off x="313140" y="109856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5" name="Rectangle 3"/>
          <p:cNvSpPr/>
          <p:nvPr/>
        </p:nvSpPr>
        <p:spPr>
          <a:xfrm>
            <a:off x="600080" y="109856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6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7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8" name="Rectangle 6"/>
          <p:cNvSpPr/>
          <p:nvPr/>
        </p:nvSpPr>
        <p:spPr>
          <a:xfrm>
            <a:off x="95252" y="144781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9" name="Rectangle 7"/>
          <p:cNvSpPr/>
          <p:nvPr/>
        </p:nvSpPr>
        <p:spPr>
          <a:xfrm>
            <a:off x="571505" y="99061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0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1" name="Title Text"/>
          <p:cNvSpPr txBox="1">
            <a:spLocks noGrp="1"/>
          </p:cNvSpPr>
          <p:nvPr>
            <p:ph type="title"/>
          </p:nvPr>
        </p:nvSpPr>
        <p:spPr>
          <a:xfrm>
            <a:off x="342900" y="274649"/>
            <a:ext cx="6172200" cy="1143001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29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42902" y="1535112"/>
            <a:ext cx="3030141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1pPr>
            <a:lvl2pPr marL="0" indent="45720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2pPr>
            <a:lvl3pPr marL="0" indent="91440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3pPr>
            <a:lvl4pPr marL="0" indent="137160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4pPr>
            <a:lvl5pPr marL="0" indent="182880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483774" y="1535112"/>
            <a:ext cx="3031331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pPr>
            <a:endParaRPr/>
          </a:p>
        </p:txBody>
      </p:sp>
      <p:sp>
        <p:nvSpPr>
          <p:cNvPr id="12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7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Rectangle 2"/>
          <p:cNvSpPr/>
          <p:nvPr/>
        </p:nvSpPr>
        <p:spPr>
          <a:xfrm>
            <a:off x="313140" y="109856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2" name="Rectangle 3"/>
          <p:cNvSpPr/>
          <p:nvPr/>
        </p:nvSpPr>
        <p:spPr>
          <a:xfrm>
            <a:off x="600080" y="109856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3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4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5" name="Rectangle 6"/>
          <p:cNvSpPr/>
          <p:nvPr/>
        </p:nvSpPr>
        <p:spPr>
          <a:xfrm>
            <a:off x="95252" y="144781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6" name="Rectangle 7"/>
          <p:cNvSpPr/>
          <p:nvPr/>
        </p:nvSpPr>
        <p:spPr>
          <a:xfrm>
            <a:off x="571505" y="99061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7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8" name="Title Text"/>
          <p:cNvSpPr txBox="1">
            <a:spLocks noGrp="1"/>
          </p:cNvSpPr>
          <p:nvPr>
            <p:ph type="title"/>
          </p:nvPr>
        </p:nvSpPr>
        <p:spPr>
          <a:xfrm>
            <a:off x="863208" y="214313"/>
            <a:ext cx="5844779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3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7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Rectangle 2"/>
          <p:cNvSpPr/>
          <p:nvPr/>
        </p:nvSpPr>
        <p:spPr>
          <a:xfrm>
            <a:off x="313140" y="109856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7" name="Rectangle 3"/>
          <p:cNvSpPr/>
          <p:nvPr/>
        </p:nvSpPr>
        <p:spPr>
          <a:xfrm>
            <a:off x="600080" y="109856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8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9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20" name="Rectangle 6"/>
          <p:cNvSpPr/>
          <p:nvPr/>
        </p:nvSpPr>
        <p:spPr>
          <a:xfrm>
            <a:off x="95252" y="144781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21" name="Rectangle 7"/>
          <p:cNvSpPr/>
          <p:nvPr/>
        </p:nvSpPr>
        <p:spPr>
          <a:xfrm>
            <a:off x="571505" y="99061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22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7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Rectangle 2"/>
          <p:cNvSpPr/>
          <p:nvPr/>
        </p:nvSpPr>
        <p:spPr>
          <a:xfrm>
            <a:off x="313140" y="109856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1" name="Rectangle 3"/>
          <p:cNvSpPr/>
          <p:nvPr/>
        </p:nvSpPr>
        <p:spPr>
          <a:xfrm>
            <a:off x="600080" y="109856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2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3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4" name="Rectangle 6"/>
          <p:cNvSpPr/>
          <p:nvPr/>
        </p:nvSpPr>
        <p:spPr>
          <a:xfrm>
            <a:off x="95252" y="144781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5" name="Rectangle 7"/>
          <p:cNvSpPr/>
          <p:nvPr/>
        </p:nvSpPr>
        <p:spPr>
          <a:xfrm>
            <a:off x="571505" y="99061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6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7" name="Title Text"/>
          <p:cNvSpPr txBox="1">
            <a:spLocks noGrp="1"/>
          </p:cNvSpPr>
          <p:nvPr>
            <p:ph type="title"/>
          </p:nvPr>
        </p:nvSpPr>
        <p:spPr>
          <a:xfrm>
            <a:off x="342900" y="273050"/>
            <a:ext cx="2256236" cy="1162050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3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81292" y="273061"/>
            <a:ext cx="3833813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9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42900" y="1435103"/>
            <a:ext cx="2256236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3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7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Rectangle 2"/>
          <p:cNvSpPr/>
          <p:nvPr/>
        </p:nvSpPr>
        <p:spPr>
          <a:xfrm>
            <a:off x="313140" y="109856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48" name="Rectangle 3"/>
          <p:cNvSpPr/>
          <p:nvPr/>
        </p:nvSpPr>
        <p:spPr>
          <a:xfrm>
            <a:off x="600080" y="109856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49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50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51" name="Rectangle 6"/>
          <p:cNvSpPr/>
          <p:nvPr/>
        </p:nvSpPr>
        <p:spPr>
          <a:xfrm>
            <a:off x="95252" y="144781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52" name="Rectangle 7"/>
          <p:cNvSpPr/>
          <p:nvPr/>
        </p:nvSpPr>
        <p:spPr>
          <a:xfrm>
            <a:off x="571505" y="99061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53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54" name="Title Text"/>
          <p:cNvSpPr txBox="1">
            <a:spLocks noGrp="1"/>
          </p:cNvSpPr>
          <p:nvPr>
            <p:ph type="title"/>
          </p:nvPr>
        </p:nvSpPr>
        <p:spPr>
          <a:xfrm>
            <a:off x="1344221" y="4800600"/>
            <a:ext cx="4114801" cy="566738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35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344221" y="612775"/>
            <a:ext cx="41148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44221" y="5367348"/>
            <a:ext cx="41148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7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Rectangle 2"/>
          <p:cNvSpPr/>
          <p:nvPr/>
        </p:nvSpPr>
        <p:spPr>
          <a:xfrm>
            <a:off x="313140" y="109856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5" name="Rectangle 3"/>
          <p:cNvSpPr/>
          <p:nvPr/>
        </p:nvSpPr>
        <p:spPr>
          <a:xfrm>
            <a:off x="600080" y="109856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6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7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8" name="Rectangle 6"/>
          <p:cNvSpPr/>
          <p:nvPr/>
        </p:nvSpPr>
        <p:spPr>
          <a:xfrm>
            <a:off x="95252" y="144781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9" name="Rectangle 7"/>
          <p:cNvSpPr/>
          <p:nvPr/>
        </p:nvSpPr>
        <p:spPr>
          <a:xfrm>
            <a:off x="571505" y="99061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70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71" name="Title Text"/>
          <p:cNvSpPr txBox="1">
            <a:spLocks noGrp="1"/>
          </p:cNvSpPr>
          <p:nvPr>
            <p:ph type="title"/>
          </p:nvPr>
        </p:nvSpPr>
        <p:spPr>
          <a:xfrm>
            <a:off x="863208" y="214313"/>
            <a:ext cx="5844779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3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7021" y="2017718"/>
            <a:ext cx="2857501" cy="4114801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7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2438411"/>
            <a:ext cx="6756799" cy="1052513"/>
            <a:chOff x="0" y="0"/>
            <a:chExt cx="9009063" cy="1052512"/>
          </a:xfrm>
        </p:grpSpPr>
        <p:grpSp>
          <p:nvGrpSpPr>
            <p:cNvPr id="3" name="Group 3"/>
            <p:cNvGrpSpPr/>
            <p:nvPr/>
          </p:nvGrpSpPr>
          <p:grpSpPr>
            <a:xfrm>
              <a:off x="290512" y="107950"/>
              <a:ext cx="711201" cy="474663"/>
              <a:chOff x="0" y="0"/>
              <a:chExt cx="711199" cy="474662"/>
            </a:xfrm>
          </p:grpSpPr>
          <p:sp>
            <p:nvSpPr>
              <p:cNvPr id="1380" name="Rectangle 4"/>
              <p:cNvSpPr/>
              <p:nvPr/>
            </p:nvSpPr>
            <p:spPr>
              <a:xfrm>
                <a:off x="0" y="-1"/>
                <a:ext cx="437662" cy="474664"/>
              </a:xfrm>
              <a:prstGeom prst="rect">
                <a:avLst/>
              </a:prstGeom>
              <a:solidFill>
                <a:srgbClr val="3333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81" name="Rectangle 5"/>
              <p:cNvSpPr/>
              <p:nvPr/>
            </p:nvSpPr>
            <p:spPr>
              <a:xfrm>
                <a:off x="382953" y="-1"/>
                <a:ext cx="328247" cy="474664"/>
              </a:xfrm>
              <a:prstGeom prst="rect">
                <a:avLst/>
              </a:prstGeom>
              <a:gradFill flip="none" rotWithShape="1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4" name="Group 6"/>
            <p:cNvGrpSpPr/>
            <p:nvPr/>
          </p:nvGrpSpPr>
          <p:grpSpPr>
            <a:xfrm>
              <a:off x="414337" y="530225"/>
              <a:ext cx="738188" cy="474663"/>
              <a:chOff x="0" y="0"/>
              <a:chExt cx="738187" cy="474662"/>
            </a:xfrm>
          </p:grpSpPr>
          <p:sp>
            <p:nvSpPr>
              <p:cNvPr id="1383" name="Rectangle 7"/>
              <p:cNvSpPr/>
              <p:nvPr/>
            </p:nvSpPr>
            <p:spPr>
              <a:xfrm>
                <a:off x="-1" y="-1"/>
                <a:ext cx="421822" cy="474664"/>
              </a:xfrm>
              <a:prstGeom prst="rect">
                <a:avLst/>
              </a:prstGeom>
              <a:solidFill>
                <a:srgbClr val="FFCF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84" name="Rectangle 8"/>
              <p:cNvSpPr/>
              <p:nvPr/>
            </p:nvSpPr>
            <p:spPr>
              <a:xfrm>
                <a:off x="370192" y="-1"/>
                <a:ext cx="367996" cy="474664"/>
              </a:xfrm>
              <a:prstGeom prst="rect">
                <a:avLst/>
              </a:prstGeom>
              <a:gradFill flip="none" rotWithShape="1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386" name="Rectangle 9"/>
            <p:cNvSpPr/>
            <p:nvPr/>
          </p:nvSpPr>
          <p:spPr>
            <a:xfrm>
              <a:off x="-1" y="457200"/>
              <a:ext cx="560388" cy="422276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87" name="Rectangle 10"/>
            <p:cNvSpPr/>
            <p:nvPr/>
          </p:nvSpPr>
          <p:spPr>
            <a:xfrm>
              <a:off x="634999" y="0"/>
              <a:ext cx="31751" cy="1052513"/>
            </a:xfrm>
            <a:prstGeom prst="rect">
              <a:avLst/>
            </a:prstGeom>
            <a:solidFill>
              <a:srgbClr val="1C1C1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88" name="Rectangle 11"/>
            <p:cNvSpPr/>
            <p:nvPr/>
          </p:nvSpPr>
          <p:spPr>
            <a:xfrm>
              <a:off x="315912" y="822325"/>
              <a:ext cx="8693152" cy="55563"/>
            </a:xfrm>
            <a:prstGeom prst="rect">
              <a:avLst/>
            </a:prstGeom>
            <a:gradFill flip="none" rotWithShape="1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390" name="Title Text"/>
          <p:cNvSpPr txBox="1">
            <a:spLocks noGrp="1"/>
          </p:cNvSpPr>
          <p:nvPr>
            <p:ph type="title"/>
          </p:nvPr>
        </p:nvSpPr>
        <p:spPr>
          <a:xfrm>
            <a:off x="742950" y="1676400"/>
            <a:ext cx="5829300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3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8700" y="3886200"/>
            <a:ext cx="48006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algn="ctr"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 algn="ctr"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algn="ctr"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 algn="ctr"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2219" y="6397833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1C1C1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Rectangle 2"/>
          <p:cNvSpPr/>
          <p:nvPr/>
        </p:nvSpPr>
        <p:spPr>
          <a:xfrm>
            <a:off x="313140" y="109856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0" name="Rectangle 3"/>
          <p:cNvSpPr/>
          <p:nvPr/>
        </p:nvSpPr>
        <p:spPr>
          <a:xfrm>
            <a:off x="600080" y="109856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1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2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3" name="Rectangle 6"/>
          <p:cNvSpPr/>
          <p:nvPr/>
        </p:nvSpPr>
        <p:spPr>
          <a:xfrm>
            <a:off x="95252" y="144781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4" name="Rectangle 7"/>
          <p:cNvSpPr/>
          <p:nvPr/>
        </p:nvSpPr>
        <p:spPr>
          <a:xfrm>
            <a:off x="571505" y="99061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5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6" name="Title Text"/>
          <p:cNvSpPr txBox="1">
            <a:spLocks noGrp="1"/>
          </p:cNvSpPr>
          <p:nvPr>
            <p:ph type="title"/>
          </p:nvPr>
        </p:nvSpPr>
        <p:spPr>
          <a:xfrm>
            <a:off x="863208" y="214313"/>
            <a:ext cx="5844779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40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87021" y="2017718"/>
            <a:ext cx="5829301" cy="4114801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7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/60"/>
          <p:cNvSpPr txBox="1"/>
          <p:nvPr/>
        </p:nvSpPr>
        <p:spPr>
          <a:xfrm>
            <a:off x="6148801" y="6400825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356" name="Title Text"/>
          <p:cNvSpPr txBox="1">
            <a:spLocks noGrp="1"/>
          </p:cNvSpPr>
          <p:nvPr>
            <p:ph type="title"/>
          </p:nvPr>
        </p:nvSpPr>
        <p:spPr>
          <a:xfrm>
            <a:off x="342913" y="274660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5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3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3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Rectangle 2"/>
          <p:cNvSpPr/>
          <p:nvPr/>
        </p:nvSpPr>
        <p:spPr>
          <a:xfrm>
            <a:off x="313140" y="109856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16" name="Rectangle 3"/>
          <p:cNvSpPr/>
          <p:nvPr/>
        </p:nvSpPr>
        <p:spPr>
          <a:xfrm>
            <a:off x="600080" y="109856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17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18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19" name="Rectangle 6"/>
          <p:cNvSpPr/>
          <p:nvPr/>
        </p:nvSpPr>
        <p:spPr>
          <a:xfrm>
            <a:off x="95252" y="144781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20" name="Rectangle 7"/>
          <p:cNvSpPr/>
          <p:nvPr/>
        </p:nvSpPr>
        <p:spPr>
          <a:xfrm>
            <a:off x="571505" y="99061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21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22" name="Title Text"/>
          <p:cNvSpPr txBox="1">
            <a:spLocks noGrp="1"/>
          </p:cNvSpPr>
          <p:nvPr>
            <p:ph type="title"/>
          </p:nvPr>
        </p:nvSpPr>
        <p:spPr>
          <a:xfrm>
            <a:off x="541739" y="4406911"/>
            <a:ext cx="58293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cap="all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4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1739" y="2906713"/>
            <a:ext cx="58293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7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Rectangle 2"/>
          <p:cNvSpPr/>
          <p:nvPr/>
        </p:nvSpPr>
        <p:spPr>
          <a:xfrm>
            <a:off x="313140" y="109856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2" name="Rectangle 3"/>
          <p:cNvSpPr/>
          <p:nvPr/>
        </p:nvSpPr>
        <p:spPr>
          <a:xfrm>
            <a:off x="600080" y="109856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3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4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5" name="Rectangle 6"/>
          <p:cNvSpPr/>
          <p:nvPr/>
        </p:nvSpPr>
        <p:spPr>
          <a:xfrm>
            <a:off x="95252" y="144781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6" name="Rectangle 7"/>
          <p:cNvSpPr/>
          <p:nvPr/>
        </p:nvSpPr>
        <p:spPr>
          <a:xfrm>
            <a:off x="571505" y="99061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7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8" name="Title Text"/>
          <p:cNvSpPr txBox="1">
            <a:spLocks noGrp="1"/>
          </p:cNvSpPr>
          <p:nvPr>
            <p:ph type="title"/>
          </p:nvPr>
        </p:nvSpPr>
        <p:spPr>
          <a:xfrm>
            <a:off x="863208" y="214313"/>
            <a:ext cx="5844779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4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7021" y="2017718"/>
            <a:ext cx="2857501" cy="4114801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3333CC"/>
              </a:buClr>
              <a:buSzPct val="6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1pPr>
            <a:lvl2pPr marL="790575" indent="-333375">
              <a:spcBef>
                <a:spcPts val="600"/>
              </a:spcBef>
              <a:buClr>
                <a:srgbClr val="3333CC"/>
              </a:buClr>
              <a:buSzPct val="55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2pPr>
            <a:lvl3pPr marL="1234439" indent="-320039">
              <a:spcBef>
                <a:spcPts val="600"/>
              </a:spcBef>
              <a:buClr>
                <a:srgbClr val="3333CC"/>
              </a:buClr>
              <a:buSzPct val="5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3pPr>
            <a:lvl4pPr marL="1727200" indent="-355600">
              <a:spcBef>
                <a:spcPts val="600"/>
              </a:spcBef>
              <a:buClr>
                <a:srgbClr val="3333CC"/>
              </a:buClr>
              <a:buSzPct val="55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4pPr>
            <a:lvl5pPr marL="2184400" indent="-355600">
              <a:spcBef>
                <a:spcPts val="600"/>
              </a:spcBef>
              <a:buClr>
                <a:srgbClr val="3333CC"/>
              </a:buClr>
              <a:buSzPct val="5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7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Rectangle 2"/>
          <p:cNvSpPr/>
          <p:nvPr/>
        </p:nvSpPr>
        <p:spPr>
          <a:xfrm>
            <a:off x="313140" y="109856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48" name="Rectangle 3"/>
          <p:cNvSpPr/>
          <p:nvPr/>
        </p:nvSpPr>
        <p:spPr>
          <a:xfrm>
            <a:off x="600080" y="109856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49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0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1" name="Rectangle 6"/>
          <p:cNvSpPr/>
          <p:nvPr/>
        </p:nvSpPr>
        <p:spPr>
          <a:xfrm>
            <a:off x="95252" y="144781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2" name="Rectangle 7"/>
          <p:cNvSpPr/>
          <p:nvPr/>
        </p:nvSpPr>
        <p:spPr>
          <a:xfrm>
            <a:off x="571505" y="99061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3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4" name="Title Text"/>
          <p:cNvSpPr txBox="1">
            <a:spLocks noGrp="1"/>
          </p:cNvSpPr>
          <p:nvPr>
            <p:ph type="title"/>
          </p:nvPr>
        </p:nvSpPr>
        <p:spPr>
          <a:xfrm>
            <a:off x="342900" y="274649"/>
            <a:ext cx="6172200" cy="1143001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4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42902" y="1535112"/>
            <a:ext cx="3030141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1pPr>
            <a:lvl2pPr marL="0" indent="45720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2pPr>
            <a:lvl3pPr marL="0" indent="91440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3pPr>
            <a:lvl4pPr marL="0" indent="137160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4pPr>
            <a:lvl5pPr marL="0" indent="182880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483774" y="1535112"/>
            <a:ext cx="3031331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pPr>
            <a:endParaRPr/>
          </a:p>
        </p:txBody>
      </p:sp>
      <p:sp>
        <p:nvSpPr>
          <p:cNvPr id="14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7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Rectangle 2"/>
          <p:cNvSpPr/>
          <p:nvPr/>
        </p:nvSpPr>
        <p:spPr>
          <a:xfrm>
            <a:off x="313140" y="109856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5" name="Rectangle 3"/>
          <p:cNvSpPr/>
          <p:nvPr/>
        </p:nvSpPr>
        <p:spPr>
          <a:xfrm>
            <a:off x="600080" y="109856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6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7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8" name="Rectangle 6"/>
          <p:cNvSpPr/>
          <p:nvPr/>
        </p:nvSpPr>
        <p:spPr>
          <a:xfrm>
            <a:off x="95252" y="144781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9" name="Rectangle 7"/>
          <p:cNvSpPr/>
          <p:nvPr/>
        </p:nvSpPr>
        <p:spPr>
          <a:xfrm>
            <a:off x="571505" y="99061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70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71" name="Title Text"/>
          <p:cNvSpPr txBox="1">
            <a:spLocks noGrp="1"/>
          </p:cNvSpPr>
          <p:nvPr>
            <p:ph type="title"/>
          </p:nvPr>
        </p:nvSpPr>
        <p:spPr>
          <a:xfrm>
            <a:off x="863208" y="214313"/>
            <a:ext cx="5844779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4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7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Rectangle 2"/>
          <p:cNvSpPr/>
          <p:nvPr/>
        </p:nvSpPr>
        <p:spPr>
          <a:xfrm>
            <a:off x="313140" y="109856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0" name="Rectangle 3"/>
          <p:cNvSpPr/>
          <p:nvPr/>
        </p:nvSpPr>
        <p:spPr>
          <a:xfrm>
            <a:off x="600080" y="109856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1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2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3" name="Rectangle 6"/>
          <p:cNvSpPr/>
          <p:nvPr/>
        </p:nvSpPr>
        <p:spPr>
          <a:xfrm>
            <a:off x="95252" y="144781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4" name="Rectangle 7"/>
          <p:cNvSpPr/>
          <p:nvPr/>
        </p:nvSpPr>
        <p:spPr>
          <a:xfrm>
            <a:off x="571505" y="99061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5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7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Rectangle 2"/>
          <p:cNvSpPr/>
          <p:nvPr/>
        </p:nvSpPr>
        <p:spPr>
          <a:xfrm>
            <a:off x="313140" y="109856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4" name="Rectangle 3"/>
          <p:cNvSpPr/>
          <p:nvPr/>
        </p:nvSpPr>
        <p:spPr>
          <a:xfrm>
            <a:off x="600080" y="109856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5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6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7" name="Rectangle 6"/>
          <p:cNvSpPr/>
          <p:nvPr/>
        </p:nvSpPr>
        <p:spPr>
          <a:xfrm>
            <a:off x="95252" y="144781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8" name="Rectangle 7"/>
          <p:cNvSpPr/>
          <p:nvPr/>
        </p:nvSpPr>
        <p:spPr>
          <a:xfrm>
            <a:off x="571505" y="99061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9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00" name="Title Text"/>
          <p:cNvSpPr txBox="1">
            <a:spLocks noGrp="1"/>
          </p:cNvSpPr>
          <p:nvPr>
            <p:ph type="title"/>
          </p:nvPr>
        </p:nvSpPr>
        <p:spPr>
          <a:xfrm>
            <a:off x="342900" y="273050"/>
            <a:ext cx="2256236" cy="1162050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50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81292" y="273061"/>
            <a:ext cx="3833813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42900" y="1435103"/>
            <a:ext cx="2256236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5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7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Rectangle 2"/>
          <p:cNvSpPr/>
          <p:nvPr/>
        </p:nvSpPr>
        <p:spPr>
          <a:xfrm>
            <a:off x="313140" y="109856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1" name="Rectangle 3"/>
          <p:cNvSpPr/>
          <p:nvPr/>
        </p:nvSpPr>
        <p:spPr>
          <a:xfrm>
            <a:off x="600080" y="109856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2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3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4" name="Rectangle 6"/>
          <p:cNvSpPr/>
          <p:nvPr/>
        </p:nvSpPr>
        <p:spPr>
          <a:xfrm>
            <a:off x="95252" y="144781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5" name="Rectangle 7"/>
          <p:cNvSpPr/>
          <p:nvPr/>
        </p:nvSpPr>
        <p:spPr>
          <a:xfrm>
            <a:off x="571505" y="99061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6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7" name="Title Text"/>
          <p:cNvSpPr txBox="1">
            <a:spLocks noGrp="1"/>
          </p:cNvSpPr>
          <p:nvPr>
            <p:ph type="title"/>
          </p:nvPr>
        </p:nvSpPr>
        <p:spPr>
          <a:xfrm>
            <a:off x="1344221" y="4800600"/>
            <a:ext cx="4114801" cy="566738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518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344221" y="612775"/>
            <a:ext cx="41148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44221" y="5367348"/>
            <a:ext cx="41148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7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Rectangle 2"/>
          <p:cNvSpPr/>
          <p:nvPr/>
        </p:nvSpPr>
        <p:spPr>
          <a:xfrm>
            <a:off x="313140" y="109856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28" name="Rectangle 3"/>
          <p:cNvSpPr/>
          <p:nvPr/>
        </p:nvSpPr>
        <p:spPr>
          <a:xfrm>
            <a:off x="600080" y="109856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29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0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1" name="Rectangle 6"/>
          <p:cNvSpPr/>
          <p:nvPr/>
        </p:nvSpPr>
        <p:spPr>
          <a:xfrm>
            <a:off x="95252" y="144781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2" name="Rectangle 7"/>
          <p:cNvSpPr/>
          <p:nvPr/>
        </p:nvSpPr>
        <p:spPr>
          <a:xfrm>
            <a:off x="571505" y="99061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3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4" name="Title Text"/>
          <p:cNvSpPr txBox="1">
            <a:spLocks noGrp="1"/>
          </p:cNvSpPr>
          <p:nvPr>
            <p:ph type="title"/>
          </p:nvPr>
        </p:nvSpPr>
        <p:spPr>
          <a:xfrm>
            <a:off x="863208" y="214313"/>
            <a:ext cx="5844779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5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7021" y="2017718"/>
            <a:ext cx="2857501" cy="4114801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3" y="639307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2438411"/>
            <a:ext cx="6756799" cy="1052513"/>
            <a:chOff x="0" y="0"/>
            <a:chExt cx="9009063" cy="1052512"/>
          </a:xfrm>
        </p:grpSpPr>
        <p:grpSp>
          <p:nvGrpSpPr>
            <p:cNvPr id="3" name="Group 3"/>
            <p:cNvGrpSpPr/>
            <p:nvPr/>
          </p:nvGrpSpPr>
          <p:grpSpPr>
            <a:xfrm>
              <a:off x="290512" y="107950"/>
              <a:ext cx="711201" cy="474663"/>
              <a:chOff x="0" y="0"/>
              <a:chExt cx="711199" cy="474662"/>
            </a:xfrm>
          </p:grpSpPr>
          <p:sp>
            <p:nvSpPr>
              <p:cNvPr id="1543" name="Rectangle 4"/>
              <p:cNvSpPr/>
              <p:nvPr/>
            </p:nvSpPr>
            <p:spPr>
              <a:xfrm>
                <a:off x="0" y="-1"/>
                <a:ext cx="437662" cy="474664"/>
              </a:xfrm>
              <a:prstGeom prst="rect">
                <a:avLst/>
              </a:prstGeom>
              <a:solidFill>
                <a:srgbClr val="3333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44" name="Rectangle 5"/>
              <p:cNvSpPr/>
              <p:nvPr/>
            </p:nvSpPr>
            <p:spPr>
              <a:xfrm>
                <a:off x="382953" y="-1"/>
                <a:ext cx="328247" cy="474664"/>
              </a:xfrm>
              <a:prstGeom prst="rect">
                <a:avLst/>
              </a:prstGeom>
              <a:gradFill flip="none" rotWithShape="1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4" name="Group 6"/>
            <p:cNvGrpSpPr/>
            <p:nvPr/>
          </p:nvGrpSpPr>
          <p:grpSpPr>
            <a:xfrm>
              <a:off x="414337" y="530225"/>
              <a:ext cx="738188" cy="474663"/>
              <a:chOff x="0" y="0"/>
              <a:chExt cx="738187" cy="474662"/>
            </a:xfrm>
          </p:grpSpPr>
          <p:sp>
            <p:nvSpPr>
              <p:cNvPr id="1546" name="Rectangle 7"/>
              <p:cNvSpPr/>
              <p:nvPr/>
            </p:nvSpPr>
            <p:spPr>
              <a:xfrm>
                <a:off x="-1" y="-1"/>
                <a:ext cx="421822" cy="474664"/>
              </a:xfrm>
              <a:prstGeom prst="rect">
                <a:avLst/>
              </a:prstGeom>
              <a:solidFill>
                <a:srgbClr val="FFCF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47" name="Rectangle 8"/>
              <p:cNvSpPr/>
              <p:nvPr/>
            </p:nvSpPr>
            <p:spPr>
              <a:xfrm>
                <a:off x="370192" y="-1"/>
                <a:ext cx="367996" cy="474664"/>
              </a:xfrm>
              <a:prstGeom prst="rect">
                <a:avLst/>
              </a:prstGeom>
              <a:gradFill flip="none" rotWithShape="1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549" name="Rectangle 9"/>
            <p:cNvSpPr/>
            <p:nvPr/>
          </p:nvSpPr>
          <p:spPr>
            <a:xfrm>
              <a:off x="-1" y="457200"/>
              <a:ext cx="560388" cy="422276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50" name="Rectangle 10"/>
            <p:cNvSpPr/>
            <p:nvPr/>
          </p:nvSpPr>
          <p:spPr>
            <a:xfrm>
              <a:off x="634999" y="0"/>
              <a:ext cx="31751" cy="1052513"/>
            </a:xfrm>
            <a:prstGeom prst="rect">
              <a:avLst/>
            </a:prstGeom>
            <a:solidFill>
              <a:srgbClr val="1C1C1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51" name="Rectangle 11"/>
            <p:cNvSpPr/>
            <p:nvPr/>
          </p:nvSpPr>
          <p:spPr>
            <a:xfrm>
              <a:off x="315912" y="822325"/>
              <a:ext cx="8693152" cy="55563"/>
            </a:xfrm>
            <a:prstGeom prst="rect">
              <a:avLst/>
            </a:prstGeom>
            <a:gradFill flip="none" rotWithShape="1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553" name="Title Text"/>
          <p:cNvSpPr txBox="1">
            <a:spLocks noGrp="1"/>
          </p:cNvSpPr>
          <p:nvPr>
            <p:ph type="title"/>
          </p:nvPr>
        </p:nvSpPr>
        <p:spPr>
          <a:xfrm>
            <a:off x="742955" y="1676411"/>
            <a:ext cx="5829301" cy="1462089"/>
          </a:xfrm>
          <a:prstGeom prst="rect">
            <a:avLst/>
          </a:prstGeom>
        </p:spPr>
        <p:txBody>
          <a:bodyPr lIns="45714" tIns="45714" rIns="45714" bIns="45714"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5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8700" y="3886212"/>
            <a:ext cx="4800600" cy="1752601"/>
          </a:xfrm>
          <a:prstGeom prst="rect">
            <a:avLst/>
          </a:prstGeom>
        </p:spPr>
        <p:txBody>
          <a:bodyPr lIns="45714" tIns="45714" rIns="45714" bIns="45714"/>
          <a:lstStyle>
            <a:lvl1pPr marL="0" indent="0" algn="ctr">
              <a:buSzTx/>
              <a:buFontTx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781957" indent="-324757" algn="ctr"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1217083" indent="-302683" algn="ctr"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734820" indent="-363220" algn="ctr"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192020" indent="-363220" algn="ctr"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2233" y="6397837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1C1C1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Rectangle 2"/>
          <p:cNvSpPr/>
          <p:nvPr/>
        </p:nvSpPr>
        <p:spPr>
          <a:xfrm>
            <a:off x="313140" y="109856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3" name="Rectangle 3"/>
          <p:cNvSpPr/>
          <p:nvPr/>
        </p:nvSpPr>
        <p:spPr>
          <a:xfrm>
            <a:off x="600080" y="109856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4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5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6" name="Rectangle 6"/>
          <p:cNvSpPr/>
          <p:nvPr/>
        </p:nvSpPr>
        <p:spPr>
          <a:xfrm>
            <a:off x="95252" y="144781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7" name="Rectangle 7"/>
          <p:cNvSpPr/>
          <p:nvPr/>
        </p:nvSpPr>
        <p:spPr>
          <a:xfrm>
            <a:off x="571505" y="99061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8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9" name="Title Text"/>
          <p:cNvSpPr txBox="1">
            <a:spLocks noGrp="1"/>
          </p:cNvSpPr>
          <p:nvPr>
            <p:ph type="title"/>
          </p:nvPr>
        </p:nvSpPr>
        <p:spPr>
          <a:xfrm>
            <a:off x="863208" y="214313"/>
            <a:ext cx="5844779" cy="1462088"/>
          </a:xfrm>
          <a:prstGeom prst="rect">
            <a:avLst/>
          </a:prstGeom>
        </p:spPr>
        <p:txBody>
          <a:bodyPr lIns="45714" tIns="45714" rIns="45714" bIns="45714"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5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87021" y="2017718"/>
            <a:ext cx="5829301" cy="4114801"/>
          </a:xfrm>
          <a:prstGeom prst="rect">
            <a:avLst/>
          </a:prstGeom>
        </p:spPr>
        <p:txBody>
          <a:bodyPr lIns="45714" tIns="45714" rIns="45714" bIns="45714"/>
          <a:lstStyle>
            <a:lvl1pPr marL="341313" indent="-341313"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781957" indent="-324757"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1217083" indent="-302683"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734820" indent="-363220"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192020" indent="-363220"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46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/60"/>
          <p:cNvSpPr txBox="1"/>
          <p:nvPr/>
        </p:nvSpPr>
        <p:spPr>
          <a:xfrm>
            <a:off x="6148801" y="6400825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366" name="Title Text"/>
          <p:cNvSpPr txBox="1">
            <a:spLocks noGrp="1"/>
          </p:cNvSpPr>
          <p:nvPr>
            <p:ph type="title"/>
          </p:nvPr>
        </p:nvSpPr>
        <p:spPr>
          <a:xfrm>
            <a:off x="342913" y="274660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6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3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3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Rectangle 2"/>
          <p:cNvSpPr/>
          <p:nvPr/>
        </p:nvSpPr>
        <p:spPr>
          <a:xfrm>
            <a:off x="313140" y="109856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79" name="Rectangle 3"/>
          <p:cNvSpPr/>
          <p:nvPr/>
        </p:nvSpPr>
        <p:spPr>
          <a:xfrm>
            <a:off x="600080" y="109856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0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1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2" name="Rectangle 6"/>
          <p:cNvSpPr/>
          <p:nvPr/>
        </p:nvSpPr>
        <p:spPr>
          <a:xfrm>
            <a:off x="95252" y="144781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3" name="Rectangle 7"/>
          <p:cNvSpPr/>
          <p:nvPr/>
        </p:nvSpPr>
        <p:spPr>
          <a:xfrm>
            <a:off x="571505" y="99061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4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5" name="Title Text"/>
          <p:cNvSpPr txBox="1">
            <a:spLocks noGrp="1"/>
          </p:cNvSpPr>
          <p:nvPr>
            <p:ph type="title"/>
          </p:nvPr>
        </p:nvSpPr>
        <p:spPr>
          <a:xfrm>
            <a:off x="541739" y="4406901"/>
            <a:ext cx="5829301" cy="1362076"/>
          </a:xfrm>
          <a:prstGeom prst="rect">
            <a:avLst/>
          </a:prstGeom>
        </p:spPr>
        <p:txBody>
          <a:bodyPr lIns="45714" tIns="45714" rIns="45714" bIns="45714" anchor="t"/>
          <a:lstStyle>
            <a:lvl1pPr algn="l">
              <a:defRPr sz="4000" cap="all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5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1739" y="2906714"/>
            <a:ext cx="5829301" cy="1500188"/>
          </a:xfrm>
          <a:prstGeom prst="rect">
            <a:avLst/>
          </a:prstGeom>
        </p:spPr>
        <p:txBody>
          <a:bodyPr lIns="45714" tIns="45714" rIns="45714" bIns="45714"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1pPr>
            <a:lvl2pPr marL="0" indent="457153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2pPr>
            <a:lvl3pPr marL="0" indent="914305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3pPr>
            <a:lvl4pPr marL="0" indent="1371457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4pPr>
            <a:lvl5pPr marL="0" indent="182861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46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Rectangle 2"/>
          <p:cNvSpPr/>
          <p:nvPr/>
        </p:nvSpPr>
        <p:spPr>
          <a:xfrm>
            <a:off x="313140" y="109856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5" name="Rectangle 3"/>
          <p:cNvSpPr/>
          <p:nvPr/>
        </p:nvSpPr>
        <p:spPr>
          <a:xfrm>
            <a:off x="600080" y="109856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6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7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8" name="Rectangle 6"/>
          <p:cNvSpPr/>
          <p:nvPr/>
        </p:nvSpPr>
        <p:spPr>
          <a:xfrm>
            <a:off x="95252" y="144781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9" name="Rectangle 7"/>
          <p:cNvSpPr/>
          <p:nvPr/>
        </p:nvSpPr>
        <p:spPr>
          <a:xfrm>
            <a:off x="571505" y="99061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00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01" name="Title Text"/>
          <p:cNvSpPr txBox="1">
            <a:spLocks noGrp="1"/>
          </p:cNvSpPr>
          <p:nvPr>
            <p:ph type="title"/>
          </p:nvPr>
        </p:nvSpPr>
        <p:spPr>
          <a:xfrm>
            <a:off x="863208" y="214313"/>
            <a:ext cx="5844779" cy="1462088"/>
          </a:xfrm>
          <a:prstGeom prst="rect">
            <a:avLst/>
          </a:prstGeom>
        </p:spPr>
        <p:txBody>
          <a:bodyPr lIns="45714" tIns="45714" rIns="45714" bIns="45714"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60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7021" y="2017718"/>
            <a:ext cx="2857501" cy="4114801"/>
          </a:xfrm>
          <a:prstGeom prst="rect">
            <a:avLst/>
          </a:prstGeom>
        </p:spPr>
        <p:txBody>
          <a:bodyPr lIns="45714" tIns="45714" rIns="45714" bIns="45714"/>
          <a:lstStyle>
            <a:lvl1pPr marL="341313" indent="-341313">
              <a:spcBef>
                <a:spcPts val="600"/>
              </a:spcBef>
              <a:buClr>
                <a:srgbClr val="3333CC"/>
              </a:buClr>
              <a:buSzPct val="6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1pPr>
            <a:lvl2pPr marL="788723" indent="-331523">
              <a:spcBef>
                <a:spcPts val="600"/>
              </a:spcBef>
              <a:buClr>
                <a:srgbClr val="3333CC"/>
              </a:buClr>
              <a:buSzPct val="55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2pPr>
            <a:lvl3pPr marL="1232218" indent="-317818">
              <a:spcBef>
                <a:spcPts val="600"/>
              </a:spcBef>
              <a:buClr>
                <a:srgbClr val="3333CC"/>
              </a:buClr>
              <a:buSzPct val="5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3pPr>
            <a:lvl4pPr marL="1724731" indent="-353131">
              <a:spcBef>
                <a:spcPts val="600"/>
              </a:spcBef>
              <a:buClr>
                <a:srgbClr val="3333CC"/>
              </a:buClr>
              <a:buSzPct val="55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4pPr>
            <a:lvl5pPr marL="2181931" indent="-353131">
              <a:spcBef>
                <a:spcPts val="600"/>
              </a:spcBef>
              <a:buClr>
                <a:srgbClr val="3333CC"/>
              </a:buClr>
              <a:buSzPct val="5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46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Rectangle 2"/>
          <p:cNvSpPr/>
          <p:nvPr/>
        </p:nvSpPr>
        <p:spPr>
          <a:xfrm>
            <a:off x="313140" y="109856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1" name="Rectangle 3"/>
          <p:cNvSpPr/>
          <p:nvPr/>
        </p:nvSpPr>
        <p:spPr>
          <a:xfrm>
            <a:off x="600080" y="109856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2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3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4" name="Rectangle 6"/>
          <p:cNvSpPr/>
          <p:nvPr/>
        </p:nvSpPr>
        <p:spPr>
          <a:xfrm>
            <a:off x="95252" y="144781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5" name="Rectangle 7"/>
          <p:cNvSpPr/>
          <p:nvPr/>
        </p:nvSpPr>
        <p:spPr>
          <a:xfrm>
            <a:off x="571505" y="99061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6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7" name="Title Text"/>
          <p:cNvSpPr txBox="1">
            <a:spLocks noGrp="1"/>
          </p:cNvSpPr>
          <p:nvPr>
            <p:ph type="title"/>
          </p:nvPr>
        </p:nvSpPr>
        <p:spPr>
          <a:xfrm>
            <a:off x="342900" y="274649"/>
            <a:ext cx="6172200" cy="1143001"/>
          </a:xfrm>
          <a:prstGeom prst="rect">
            <a:avLst/>
          </a:prstGeom>
        </p:spPr>
        <p:txBody>
          <a:bodyPr lIns="45714" tIns="45714" rIns="45714" bIns="45714"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6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42902" y="1535117"/>
            <a:ext cx="3030141" cy="639763"/>
          </a:xfrm>
          <a:prstGeom prst="rect">
            <a:avLst/>
          </a:prstGeom>
        </p:spPr>
        <p:txBody>
          <a:bodyPr lIns="45714" tIns="45714" rIns="45714" bIns="45714"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1pPr>
            <a:lvl2pPr marL="0" indent="457153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2pPr>
            <a:lvl3pPr marL="0" indent="914305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3pPr>
            <a:lvl4pPr marL="0" indent="1371457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4pPr>
            <a:lvl5pPr marL="0" indent="182861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483774" y="1535117"/>
            <a:ext cx="3031331" cy="639763"/>
          </a:xfrm>
          <a:prstGeom prst="rect">
            <a:avLst/>
          </a:prstGeom>
        </p:spPr>
        <p:txBody>
          <a:bodyPr lIns="45714" tIns="45714" rIns="45714" bIns="45714"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pPr>
            <a:endParaRPr/>
          </a:p>
        </p:txBody>
      </p:sp>
      <p:sp>
        <p:nvSpPr>
          <p:cNvPr id="16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46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Rectangle 2"/>
          <p:cNvSpPr/>
          <p:nvPr/>
        </p:nvSpPr>
        <p:spPr>
          <a:xfrm>
            <a:off x="313140" y="109856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28" name="Rectangle 3"/>
          <p:cNvSpPr/>
          <p:nvPr/>
        </p:nvSpPr>
        <p:spPr>
          <a:xfrm>
            <a:off x="600080" y="109856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29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0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1" name="Rectangle 6"/>
          <p:cNvSpPr/>
          <p:nvPr/>
        </p:nvSpPr>
        <p:spPr>
          <a:xfrm>
            <a:off x="95252" y="144781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2" name="Rectangle 7"/>
          <p:cNvSpPr/>
          <p:nvPr/>
        </p:nvSpPr>
        <p:spPr>
          <a:xfrm>
            <a:off x="571505" y="99061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3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4" name="Title Text"/>
          <p:cNvSpPr txBox="1">
            <a:spLocks noGrp="1"/>
          </p:cNvSpPr>
          <p:nvPr>
            <p:ph type="title"/>
          </p:nvPr>
        </p:nvSpPr>
        <p:spPr>
          <a:xfrm>
            <a:off x="863208" y="214313"/>
            <a:ext cx="5844779" cy="1462088"/>
          </a:xfrm>
          <a:prstGeom prst="rect">
            <a:avLst/>
          </a:prstGeom>
        </p:spPr>
        <p:txBody>
          <a:bodyPr lIns="45714" tIns="45714" rIns="45714" bIns="45714"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6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46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Rectangle 2"/>
          <p:cNvSpPr/>
          <p:nvPr/>
        </p:nvSpPr>
        <p:spPr>
          <a:xfrm>
            <a:off x="313140" y="109856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3" name="Rectangle 3"/>
          <p:cNvSpPr/>
          <p:nvPr/>
        </p:nvSpPr>
        <p:spPr>
          <a:xfrm>
            <a:off x="600080" y="109856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4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5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6" name="Rectangle 6"/>
          <p:cNvSpPr/>
          <p:nvPr/>
        </p:nvSpPr>
        <p:spPr>
          <a:xfrm>
            <a:off x="95252" y="144781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7" name="Rectangle 7"/>
          <p:cNvSpPr/>
          <p:nvPr/>
        </p:nvSpPr>
        <p:spPr>
          <a:xfrm>
            <a:off x="571505" y="99061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8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46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Rectangle 2"/>
          <p:cNvSpPr/>
          <p:nvPr/>
        </p:nvSpPr>
        <p:spPr>
          <a:xfrm>
            <a:off x="313140" y="109856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57" name="Rectangle 3"/>
          <p:cNvSpPr/>
          <p:nvPr/>
        </p:nvSpPr>
        <p:spPr>
          <a:xfrm>
            <a:off x="600080" y="109856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58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59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60" name="Rectangle 6"/>
          <p:cNvSpPr/>
          <p:nvPr/>
        </p:nvSpPr>
        <p:spPr>
          <a:xfrm>
            <a:off x="95252" y="144781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61" name="Rectangle 7"/>
          <p:cNvSpPr/>
          <p:nvPr/>
        </p:nvSpPr>
        <p:spPr>
          <a:xfrm>
            <a:off x="571505" y="99061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62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63" name="Title Text"/>
          <p:cNvSpPr txBox="1">
            <a:spLocks noGrp="1"/>
          </p:cNvSpPr>
          <p:nvPr>
            <p:ph type="title"/>
          </p:nvPr>
        </p:nvSpPr>
        <p:spPr>
          <a:xfrm>
            <a:off x="342900" y="273050"/>
            <a:ext cx="2256236" cy="1162050"/>
          </a:xfrm>
          <a:prstGeom prst="rect">
            <a:avLst/>
          </a:prstGeom>
        </p:spPr>
        <p:txBody>
          <a:bodyPr lIns="45714" tIns="45714" rIns="45714" bIns="45714" anchor="b"/>
          <a:lstStyle>
            <a:lvl1pPr algn="l">
              <a:defRPr sz="2000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66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81292" y="273050"/>
            <a:ext cx="3833813" cy="5853114"/>
          </a:xfrm>
          <a:prstGeom prst="rect">
            <a:avLst/>
          </a:prstGeom>
        </p:spPr>
        <p:txBody>
          <a:bodyPr lIns="45714" tIns="45714" rIns="45714" bIns="45714"/>
          <a:lstStyle>
            <a:lvl1pPr marL="341313" indent="-341313"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781957" indent="-324757"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1217083" indent="-302683"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734820" indent="-363220"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192020" indent="-363220"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42900" y="1435103"/>
            <a:ext cx="2256236" cy="4691063"/>
          </a:xfrm>
          <a:prstGeom prst="rect">
            <a:avLst/>
          </a:prstGeom>
        </p:spPr>
        <p:txBody>
          <a:bodyPr lIns="45714" tIns="45714" rIns="45714" bIns="45714"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6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46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Rectangle 2"/>
          <p:cNvSpPr/>
          <p:nvPr/>
        </p:nvSpPr>
        <p:spPr>
          <a:xfrm>
            <a:off x="313140" y="109856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4" name="Rectangle 3"/>
          <p:cNvSpPr/>
          <p:nvPr/>
        </p:nvSpPr>
        <p:spPr>
          <a:xfrm>
            <a:off x="600080" y="109856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5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6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7" name="Rectangle 6"/>
          <p:cNvSpPr/>
          <p:nvPr/>
        </p:nvSpPr>
        <p:spPr>
          <a:xfrm>
            <a:off x="95252" y="144781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8" name="Rectangle 7"/>
          <p:cNvSpPr/>
          <p:nvPr/>
        </p:nvSpPr>
        <p:spPr>
          <a:xfrm>
            <a:off x="571505" y="99061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9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80" name="Title Text"/>
          <p:cNvSpPr txBox="1">
            <a:spLocks noGrp="1"/>
          </p:cNvSpPr>
          <p:nvPr>
            <p:ph type="title"/>
          </p:nvPr>
        </p:nvSpPr>
        <p:spPr>
          <a:xfrm>
            <a:off x="1344221" y="4800600"/>
            <a:ext cx="4114801" cy="566738"/>
          </a:xfrm>
          <a:prstGeom prst="rect">
            <a:avLst/>
          </a:prstGeom>
        </p:spPr>
        <p:txBody>
          <a:bodyPr lIns="45714" tIns="45714" rIns="45714" bIns="45714" anchor="b"/>
          <a:lstStyle>
            <a:lvl1pPr algn="l">
              <a:defRPr sz="2000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681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344221" y="612775"/>
            <a:ext cx="41148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44221" y="5367348"/>
            <a:ext cx="4114801" cy="804863"/>
          </a:xfrm>
          <a:prstGeom prst="rect">
            <a:avLst/>
          </a:prstGeom>
        </p:spPr>
        <p:txBody>
          <a:bodyPr lIns="45714" tIns="45714" rIns="45714" bIns="45714"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0" indent="457153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2pPr>
            <a:lvl3pPr marL="0" indent="914305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3pPr>
            <a:lvl4pPr marL="0" indent="1371457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4pPr>
            <a:lvl5pPr marL="0" indent="182861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46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Rectangle 2"/>
          <p:cNvSpPr/>
          <p:nvPr/>
        </p:nvSpPr>
        <p:spPr>
          <a:xfrm>
            <a:off x="313140" y="109856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1" name="Rectangle 3"/>
          <p:cNvSpPr/>
          <p:nvPr/>
        </p:nvSpPr>
        <p:spPr>
          <a:xfrm>
            <a:off x="600080" y="109856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2" name="Rectangle 4"/>
          <p:cNvSpPr/>
          <p:nvPr/>
        </p:nvSpPr>
        <p:spPr>
          <a:xfrm>
            <a:off x="406004" y="1520832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3" name="Rectangle 5"/>
          <p:cNvSpPr/>
          <p:nvPr/>
        </p:nvSpPr>
        <p:spPr>
          <a:xfrm>
            <a:off x="683420" y="1520832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4" name="Rectangle 6"/>
          <p:cNvSpPr/>
          <p:nvPr/>
        </p:nvSpPr>
        <p:spPr>
          <a:xfrm>
            <a:off x="95252" y="144781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5" name="Rectangle 7"/>
          <p:cNvSpPr/>
          <p:nvPr/>
        </p:nvSpPr>
        <p:spPr>
          <a:xfrm>
            <a:off x="571505" y="99061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6" name="Rectangle 8"/>
          <p:cNvSpPr/>
          <p:nvPr/>
        </p:nvSpPr>
        <p:spPr>
          <a:xfrm>
            <a:off x="332185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7" name="Title Text"/>
          <p:cNvSpPr txBox="1">
            <a:spLocks noGrp="1"/>
          </p:cNvSpPr>
          <p:nvPr>
            <p:ph type="title"/>
          </p:nvPr>
        </p:nvSpPr>
        <p:spPr>
          <a:xfrm>
            <a:off x="863208" y="214313"/>
            <a:ext cx="5844779" cy="1462088"/>
          </a:xfrm>
          <a:prstGeom prst="rect">
            <a:avLst/>
          </a:prstGeom>
        </p:spPr>
        <p:txBody>
          <a:bodyPr lIns="45714" tIns="45714" rIns="45714" bIns="45714"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6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7021" y="2017718"/>
            <a:ext cx="2857501" cy="4114801"/>
          </a:xfrm>
          <a:prstGeom prst="rect">
            <a:avLst/>
          </a:prstGeom>
        </p:spPr>
        <p:txBody>
          <a:bodyPr lIns="45714" tIns="45714" rIns="45714" bIns="45714"/>
          <a:lstStyle>
            <a:lvl1pPr marL="341313" indent="-341313"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781957" indent="-324757"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1217083" indent="-302683"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734820" indent="-363220"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192020" indent="-363220"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46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CCBA0C-A384-4EB7-9C2A-A1C6C7B8BF2A}"/>
              </a:ext>
            </a:extLst>
          </p:cNvPr>
          <p:cNvSpPr/>
          <p:nvPr userDrawn="1"/>
        </p:nvSpPr>
        <p:spPr>
          <a:xfrm>
            <a:off x="457200" y="1143000"/>
            <a:ext cx="5334000" cy="762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defRPr/>
            </a:pPr>
            <a:endParaRPr lang="en-US" kern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553200" y="0"/>
            <a:ext cx="2590800" cy="381000"/>
          </a:xfrm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A08C470-D071-4FEC-BFD1-9FD05DA5522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hangingPunct="0">
              <a:defRPr/>
            </a:pPr>
            <a:fld id="{805365D1-11C4-427E-A38C-C4F4C8AA55A4}" type="datetime1">
              <a:rPr lang="en-US" kern="0">
                <a:solidFill>
                  <a:srgbClr val="000000"/>
                </a:solidFill>
                <a:sym typeface="Calibri"/>
              </a:rPr>
              <a:pPr hangingPunct="0">
                <a:defRPr/>
              </a:pPr>
              <a:t>6/23/2026</a:t>
            </a:fld>
            <a:endParaRPr lang="en-US"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35B74D-FBC8-4468-B877-09D149D5FF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hangingPunct="0">
              <a:defRPr/>
            </a:pPr>
            <a:endParaRPr lang="en-US" kern="0">
              <a:solidFill>
                <a:srgbClr val="00000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9757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/60"/>
          <p:cNvSpPr txBox="1"/>
          <p:nvPr/>
        </p:nvSpPr>
        <p:spPr>
          <a:xfrm>
            <a:off x="6148801" y="6400825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376" name="Title Text"/>
          <p:cNvSpPr txBox="1">
            <a:spLocks noGrp="1"/>
          </p:cNvSpPr>
          <p:nvPr>
            <p:ph type="title"/>
          </p:nvPr>
        </p:nvSpPr>
        <p:spPr>
          <a:xfrm>
            <a:off x="342913" y="274660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7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3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3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5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en-US" kern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3" y="2005070"/>
            <a:ext cx="5822594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3" y="2629349"/>
            <a:ext cx="5822594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3" y="3107140"/>
            <a:ext cx="5822594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pPr lvl="0"/>
              <a:t>3/29/23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570B8-1BC6-5120-E2AA-E1E11ACD15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7106" y="4826649"/>
            <a:ext cx="3696787" cy="43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77464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1064" y="1543324"/>
            <a:ext cx="8450036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F66246-5ACF-4B96-3F55-CDBCC8915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9079" y="6253604"/>
            <a:ext cx="3000608" cy="34789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303FB6-3BC5-D285-0ED1-DA9D110C5E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9F1F15-FF7C-4AA0-BF8C-48614D689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DDABC-A8F8-9A97-B8A7-39A86978878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hangingPunct="0"/>
            <a:r>
              <a:rPr lang="en-US" kern="0">
                <a:solidFill>
                  <a:srgbClr val="000000"/>
                </a:solidFill>
                <a:sym typeface="Calibri"/>
              </a:rPr>
              <a:t>7/23/25</a:t>
            </a:r>
            <a:endParaRPr lang="en-US" kern="0" dirty="0">
              <a:solidFill>
                <a:srgbClr val="00000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2761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42900" y="274639"/>
            <a:ext cx="61722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342900" y="274639"/>
            <a:ext cx="6172200" cy="114300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342900" y="274639"/>
            <a:ext cx="61722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342900" y="274639"/>
            <a:ext cx="61722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idx="2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342900" y="274639"/>
            <a:ext cx="6172200" cy="114300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idx="2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1143000" y="1122363"/>
            <a:ext cx="6858000" cy="23876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8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1pPr>
            <a:lvl2pPr marL="0" indent="4572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2pPr>
            <a:lvl3pPr marL="0" indent="9144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3pPr>
            <a:lvl4pPr marL="0" indent="13716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4pPr>
            <a:lvl5pPr marL="0" indent="18288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77" y="640041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8" y="4589462"/>
            <a:ext cx="7886700" cy="150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77" y="640041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/60"/>
          <p:cNvSpPr txBox="1"/>
          <p:nvPr/>
        </p:nvSpPr>
        <p:spPr>
          <a:xfrm>
            <a:off x="6148801" y="6400825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386" name="Title Text"/>
          <p:cNvSpPr txBox="1">
            <a:spLocks noGrp="1"/>
          </p:cNvSpPr>
          <p:nvPr>
            <p:ph type="title"/>
          </p:nvPr>
        </p:nvSpPr>
        <p:spPr>
          <a:xfrm>
            <a:off x="342913" y="274660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8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3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3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/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/>
            </a:lvl2pPr>
            <a:lvl3pPr marL="1234439" indent="-320039">
              <a:lnSpc>
                <a:spcPct val="90000"/>
              </a:lnSpc>
              <a:spcBef>
                <a:spcPts val="1000"/>
              </a:spcBef>
              <a:defRPr sz="2800"/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/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77" y="640041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1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4"/>
            <a:ext cx="3868342" cy="82391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9150" y="1681164"/>
            <a:ext cx="3887391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77" y="640041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77" y="640041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77" y="640041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</a:lvl1pPr>
            <a:lvl2pPr marL="718457" indent="-261257">
              <a:lnSpc>
                <a:spcPct val="90000"/>
              </a:lnSpc>
              <a:spcBef>
                <a:spcPts val="1000"/>
              </a:spcBef>
              <a:buChar char="•"/>
            </a:lvl2pPr>
            <a:lvl3pPr>
              <a:lnSpc>
                <a:spcPct val="90000"/>
              </a:lnSpc>
              <a:spcBef>
                <a:spcPts val="1000"/>
              </a:spcBef>
            </a:lvl3pPr>
            <a:lvl4pPr>
              <a:lnSpc>
                <a:spcPct val="90000"/>
              </a:lnSpc>
              <a:spcBef>
                <a:spcPts val="1000"/>
              </a:spcBef>
              <a:buChar char="•"/>
            </a:lvl4pPr>
            <a:lvl5pPr>
              <a:lnSpc>
                <a:spcPct val="90000"/>
              </a:lnSpc>
              <a:spcBef>
                <a:spcPts val="1000"/>
              </a:spcBef>
              <a:buChar char="•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pPr>
            <a:endParaRPr/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77" y="640041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6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77" y="640041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Text"/>
          <p:cNvSpPr txBox="1">
            <a:spLocks noGrp="1"/>
          </p:cNvSpPr>
          <p:nvPr>
            <p:ph type="title"/>
          </p:nvPr>
        </p:nvSpPr>
        <p:spPr>
          <a:xfrm>
            <a:off x="1143000" y="1122363"/>
            <a:ext cx="6858000" cy="23876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8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1pPr>
            <a:lvl2pPr marL="0" indent="4572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2pPr>
            <a:lvl3pPr marL="0" indent="9144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3pPr>
            <a:lvl4pPr marL="0" indent="13716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4pPr>
            <a:lvl5pPr marL="0" indent="18288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77" y="640041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Text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83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/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/>
            </a:lvl2pPr>
            <a:lvl3pPr marL="1234439" indent="-320039">
              <a:lnSpc>
                <a:spcPct val="90000"/>
              </a:lnSpc>
              <a:spcBef>
                <a:spcPts val="1000"/>
              </a:spcBef>
              <a:defRPr sz="2800"/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/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77" y="640041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Text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92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FFFFFF"/>
                </a:solidFill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rgbClr val="FFFFFF"/>
                </a:solidFill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FFFFFF"/>
                </a:solidFill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rgbClr val="FFFFFF"/>
                </a:solidFill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77" y="6400414"/>
            <a:ext cx="275073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Text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8" y="4589462"/>
            <a:ext cx="7886700" cy="150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77" y="640041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/60"/>
          <p:cNvSpPr txBox="1"/>
          <p:nvPr/>
        </p:nvSpPr>
        <p:spPr>
          <a:xfrm>
            <a:off x="6148801" y="6400825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396" name="Title Text"/>
          <p:cNvSpPr txBox="1">
            <a:spLocks noGrp="1"/>
          </p:cNvSpPr>
          <p:nvPr>
            <p:ph type="title"/>
          </p:nvPr>
        </p:nvSpPr>
        <p:spPr>
          <a:xfrm>
            <a:off x="342913" y="274660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9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3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3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Text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1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/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/>
            </a:lvl2pPr>
            <a:lvl3pPr marL="1234439" indent="-320039">
              <a:lnSpc>
                <a:spcPct val="90000"/>
              </a:lnSpc>
              <a:spcBef>
                <a:spcPts val="1000"/>
              </a:spcBef>
              <a:defRPr sz="2800"/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/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77" y="640041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Text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1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4"/>
            <a:ext cx="3868342" cy="82391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9150" y="1681164"/>
            <a:ext cx="3887391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77" y="640041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le Text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77" y="640041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77" y="640041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4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</a:lvl1pPr>
            <a:lvl2pPr marL="718457" indent="-261257">
              <a:lnSpc>
                <a:spcPct val="90000"/>
              </a:lnSpc>
              <a:spcBef>
                <a:spcPts val="1000"/>
              </a:spcBef>
              <a:buChar char="•"/>
            </a:lvl2pPr>
            <a:lvl3pPr>
              <a:lnSpc>
                <a:spcPct val="90000"/>
              </a:lnSpc>
              <a:spcBef>
                <a:spcPts val="1000"/>
              </a:spcBef>
            </a:lvl3pPr>
            <a:lvl4pPr>
              <a:lnSpc>
                <a:spcPct val="90000"/>
              </a:lnSpc>
              <a:spcBef>
                <a:spcPts val="1000"/>
              </a:spcBef>
              <a:buChar char="•"/>
            </a:lvl4pPr>
            <a:lvl5pPr>
              <a:lnSpc>
                <a:spcPct val="90000"/>
              </a:lnSpc>
              <a:spcBef>
                <a:spcPts val="1000"/>
              </a:spcBef>
              <a:buChar char="•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pPr>
            <a:endParaRPr/>
          </a:p>
        </p:txBody>
      </p:sp>
      <p:sp>
        <p:nvSpPr>
          <p:cNvPr id="2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77" y="640041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5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0277" y="6400414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7107" y="6287215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bottom-wave3-MaxBlue.png" descr="bottom-wave3-Max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288"/>
            <a:ext cx="6858000" cy="647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FullLogoVector_Inverted3.png" descr="FullLogoVector_Inverted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2402" y="6356351"/>
            <a:ext cx="884636" cy="466725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69999"/>
              </a:srgbClr>
            </a:outerShdw>
          </a:effectLst>
        </p:spPr>
      </p:pic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" y="6557960"/>
            <a:ext cx="307131" cy="307773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400" b="1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/60"/>
          <p:cNvSpPr txBox="1"/>
          <p:nvPr/>
        </p:nvSpPr>
        <p:spPr>
          <a:xfrm>
            <a:off x="6148801" y="640080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280" name="Title Text"/>
          <p:cNvSpPr txBox="1">
            <a:spLocks noGrp="1"/>
          </p:cNvSpPr>
          <p:nvPr>
            <p:ph type="title"/>
          </p:nvPr>
        </p:nvSpPr>
        <p:spPr>
          <a:xfrm>
            <a:off x="342901" y="27463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81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1" y="1600201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1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290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0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/60"/>
          <p:cNvSpPr txBox="1"/>
          <p:nvPr/>
        </p:nvSpPr>
        <p:spPr>
          <a:xfrm>
            <a:off x="6148801" y="6400825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406" name="Title Text"/>
          <p:cNvSpPr txBox="1">
            <a:spLocks noGrp="1"/>
          </p:cNvSpPr>
          <p:nvPr>
            <p:ph type="title"/>
          </p:nvPr>
        </p:nvSpPr>
        <p:spPr>
          <a:xfrm>
            <a:off x="342913" y="274660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0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3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3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parallax1.jpg" descr="paralla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91422" tIns="91422" rIns="91422" bIns="91422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00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2522" y="6401341"/>
            <a:ext cx="272580" cy="275145"/>
          </a:xfrm>
          <a:prstGeom prst="rect">
            <a:avLst/>
          </a:prstGeom>
        </p:spPr>
        <p:txBody>
          <a:bodyPr lIns="52422" tIns="52422" rIns="52422" bIns="52422"/>
          <a:lstStyle>
            <a:lvl1pPr>
              <a:defRPr sz="11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2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-2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1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Line"/>
          <p:cNvSpPr/>
          <p:nvPr/>
        </p:nvSpPr>
        <p:spPr>
          <a:xfrm>
            <a:off x="1097755" y="3549647"/>
            <a:ext cx="2228853" cy="1591"/>
          </a:xfrm>
          <a:prstGeom prst="line">
            <a:avLst/>
          </a:prstGeom>
          <a:ln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18" name="Line"/>
          <p:cNvSpPr/>
          <p:nvPr/>
        </p:nvSpPr>
        <p:spPr>
          <a:xfrm>
            <a:off x="3531392" y="3549647"/>
            <a:ext cx="2228852" cy="1591"/>
          </a:xfrm>
          <a:prstGeom prst="line">
            <a:avLst/>
          </a:prstGeom>
          <a:ln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19" name="Circle"/>
          <p:cNvSpPr/>
          <p:nvPr/>
        </p:nvSpPr>
        <p:spPr>
          <a:xfrm>
            <a:off x="3405187" y="3525838"/>
            <a:ext cx="34529" cy="46043"/>
          </a:xfrm>
          <a:prstGeom prst="ellipse">
            <a:avLst/>
          </a:prstGeom>
          <a:solidFill>
            <a:srgbClr val="F3A447"/>
          </a:solidFill>
          <a:ln w="38100">
            <a:solidFill>
              <a:srgbClr val="F3A447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 anchor="ctr"/>
          <a:lstStyle/>
          <a:p>
            <a:pPr algn="ctr" hangingPunct="0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endParaRPr kern="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7107" y="6287215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Line"/>
          <p:cNvSpPr/>
          <p:nvPr/>
        </p:nvSpPr>
        <p:spPr>
          <a:xfrm>
            <a:off x="514348" y="4916488"/>
            <a:ext cx="5943604" cy="4762"/>
          </a:xfrm>
          <a:prstGeom prst="line">
            <a:avLst/>
          </a:prstGeom>
          <a:ln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28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447800"/>
            <a:ext cx="6172200" cy="4678363"/>
          </a:xfrm>
          <a:prstGeom prst="rect">
            <a:avLst/>
          </a:prstGeom>
        </p:spPr>
        <p:txBody>
          <a:bodyPr lIns="45718" tIns="45718" rIns="45718" bIns="45718"/>
          <a:lstStyle>
            <a:lvl1pPr marL="273050" indent="-273050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62516" indent="-295802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59314" indent="-283027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63746" indent="-312821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697035" indent="-371475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9" name="Title Text"/>
          <p:cNvSpPr txBox="1">
            <a:spLocks noGrp="1"/>
          </p:cNvSpPr>
          <p:nvPr>
            <p:ph type="title"/>
          </p:nvPr>
        </p:nvSpPr>
        <p:spPr>
          <a:xfrm>
            <a:off x="342900" y="152400"/>
            <a:ext cx="6172200" cy="1219200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>
              <a:defRPr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r>
              <a:t>Title Text</a:t>
            </a:r>
          </a:p>
        </p:txBody>
      </p:sp>
      <p:sp>
        <p:nvSpPr>
          <p:cNvPr id="3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7107" y="6287215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Line"/>
          <p:cNvSpPr/>
          <p:nvPr/>
        </p:nvSpPr>
        <p:spPr>
          <a:xfrm>
            <a:off x="422671" y="2179636"/>
            <a:ext cx="2811069" cy="1591"/>
          </a:xfrm>
          <a:prstGeom prst="line">
            <a:avLst/>
          </a:prstGeom>
          <a:ln w="12700"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38" name="Line"/>
          <p:cNvSpPr/>
          <p:nvPr/>
        </p:nvSpPr>
        <p:spPr>
          <a:xfrm>
            <a:off x="3565921" y="2179636"/>
            <a:ext cx="2812259" cy="1591"/>
          </a:xfrm>
          <a:prstGeom prst="line">
            <a:avLst/>
          </a:prstGeom>
          <a:ln w="12700"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39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447800"/>
            <a:ext cx="6172200" cy="4678363"/>
          </a:xfrm>
          <a:prstGeom prst="rect">
            <a:avLst/>
          </a:prstGeom>
        </p:spPr>
        <p:txBody>
          <a:bodyPr lIns="45718" tIns="45718" rIns="45718" bIns="45718"/>
          <a:lstStyle>
            <a:lvl1pPr marL="273050" indent="-273050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62516" indent="-295802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59314" indent="-283027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63746" indent="-312821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697035" indent="-371475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0" name="Title Text"/>
          <p:cNvSpPr txBox="1">
            <a:spLocks noGrp="1"/>
          </p:cNvSpPr>
          <p:nvPr>
            <p:ph type="title"/>
          </p:nvPr>
        </p:nvSpPr>
        <p:spPr>
          <a:xfrm>
            <a:off x="342900" y="152400"/>
            <a:ext cx="6172200" cy="1219200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>
              <a:defRPr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r>
              <a:t>Title Text</a:t>
            </a:r>
          </a:p>
        </p:txBody>
      </p:sp>
      <p:sp>
        <p:nvSpPr>
          <p:cNvPr id="3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7107" y="6287215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795476" y="6233241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/60"/>
          <p:cNvSpPr txBox="1"/>
          <p:nvPr/>
        </p:nvSpPr>
        <p:spPr>
          <a:xfrm>
            <a:off x="6148801" y="640080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356" name="Title Text"/>
          <p:cNvSpPr txBox="1">
            <a:spLocks noGrp="1"/>
          </p:cNvSpPr>
          <p:nvPr>
            <p:ph type="title"/>
          </p:nvPr>
        </p:nvSpPr>
        <p:spPr>
          <a:xfrm>
            <a:off x="342901" y="27463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5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1" y="1600201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1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/60"/>
          <p:cNvSpPr txBox="1"/>
          <p:nvPr/>
        </p:nvSpPr>
        <p:spPr>
          <a:xfrm>
            <a:off x="6148801" y="640080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366" name="Title Text"/>
          <p:cNvSpPr txBox="1">
            <a:spLocks noGrp="1"/>
          </p:cNvSpPr>
          <p:nvPr>
            <p:ph type="title"/>
          </p:nvPr>
        </p:nvSpPr>
        <p:spPr>
          <a:xfrm>
            <a:off x="342901" y="27463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6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1" y="1600201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1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/60"/>
          <p:cNvSpPr txBox="1"/>
          <p:nvPr/>
        </p:nvSpPr>
        <p:spPr>
          <a:xfrm>
            <a:off x="6148801" y="640080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376" name="Title Text"/>
          <p:cNvSpPr txBox="1">
            <a:spLocks noGrp="1"/>
          </p:cNvSpPr>
          <p:nvPr>
            <p:ph type="title"/>
          </p:nvPr>
        </p:nvSpPr>
        <p:spPr>
          <a:xfrm>
            <a:off x="342901" y="27463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7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1" y="1600201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1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/60"/>
          <p:cNvSpPr txBox="1"/>
          <p:nvPr/>
        </p:nvSpPr>
        <p:spPr>
          <a:xfrm>
            <a:off x="6148801" y="640080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386" name="Title Text"/>
          <p:cNvSpPr txBox="1">
            <a:spLocks noGrp="1"/>
          </p:cNvSpPr>
          <p:nvPr>
            <p:ph type="title"/>
          </p:nvPr>
        </p:nvSpPr>
        <p:spPr>
          <a:xfrm>
            <a:off x="342901" y="27463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8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1" y="1600201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1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/60"/>
          <p:cNvSpPr txBox="1"/>
          <p:nvPr/>
        </p:nvSpPr>
        <p:spPr>
          <a:xfrm>
            <a:off x="6148801" y="6400825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416" name="Title Text"/>
          <p:cNvSpPr txBox="1">
            <a:spLocks noGrp="1"/>
          </p:cNvSpPr>
          <p:nvPr>
            <p:ph type="title"/>
          </p:nvPr>
        </p:nvSpPr>
        <p:spPr>
          <a:xfrm>
            <a:off x="342913" y="274660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1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3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3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/60"/>
          <p:cNvSpPr txBox="1"/>
          <p:nvPr/>
        </p:nvSpPr>
        <p:spPr>
          <a:xfrm>
            <a:off x="6148801" y="640080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396" name="Title Text"/>
          <p:cNvSpPr txBox="1">
            <a:spLocks noGrp="1"/>
          </p:cNvSpPr>
          <p:nvPr>
            <p:ph type="title"/>
          </p:nvPr>
        </p:nvSpPr>
        <p:spPr>
          <a:xfrm>
            <a:off x="342901" y="27463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9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1" y="1600201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1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/60"/>
          <p:cNvSpPr txBox="1"/>
          <p:nvPr/>
        </p:nvSpPr>
        <p:spPr>
          <a:xfrm>
            <a:off x="6148801" y="640080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406" name="Title Text"/>
          <p:cNvSpPr txBox="1">
            <a:spLocks noGrp="1"/>
          </p:cNvSpPr>
          <p:nvPr>
            <p:ph type="title"/>
          </p:nvPr>
        </p:nvSpPr>
        <p:spPr>
          <a:xfrm>
            <a:off x="342901" y="27463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0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1" y="1600201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1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/60"/>
          <p:cNvSpPr txBox="1"/>
          <p:nvPr/>
        </p:nvSpPr>
        <p:spPr>
          <a:xfrm>
            <a:off x="6148801" y="640080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416" name="Title Text"/>
          <p:cNvSpPr txBox="1">
            <a:spLocks noGrp="1"/>
          </p:cNvSpPr>
          <p:nvPr>
            <p:ph type="title"/>
          </p:nvPr>
        </p:nvSpPr>
        <p:spPr>
          <a:xfrm>
            <a:off x="342901" y="27463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1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1" y="1600201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1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/60"/>
          <p:cNvSpPr txBox="1"/>
          <p:nvPr/>
        </p:nvSpPr>
        <p:spPr>
          <a:xfrm>
            <a:off x="6148801" y="640080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426" name="Title Text"/>
          <p:cNvSpPr txBox="1">
            <a:spLocks noGrp="1"/>
          </p:cNvSpPr>
          <p:nvPr>
            <p:ph type="title"/>
          </p:nvPr>
        </p:nvSpPr>
        <p:spPr>
          <a:xfrm>
            <a:off x="342901" y="27463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2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1" y="1600201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1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/60"/>
          <p:cNvSpPr txBox="1"/>
          <p:nvPr/>
        </p:nvSpPr>
        <p:spPr>
          <a:xfrm>
            <a:off x="6148801" y="640080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436" name="Title Text"/>
          <p:cNvSpPr txBox="1">
            <a:spLocks noGrp="1"/>
          </p:cNvSpPr>
          <p:nvPr>
            <p:ph type="title"/>
          </p:nvPr>
        </p:nvSpPr>
        <p:spPr>
          <a:xfrm>
            <a:off x="342901" y="27463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3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1" y="1600201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1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/60"/>
          <p:cNvSpPr txBox="1"/>
          <p:nvPr/>
        </p:nvSpPr>
        <p:spPr>
          <a:xfrm>
            <a:off x="6148801" y="640080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446" name="Title Text"/>
          <p:cNvSpPr txBox="1">
            <a:spLocks noGrp="1"/>
          </p:cNvSpPr>
          <p:nvPr>
            <p:ph type="title"/>
          </p:nvPr>
        </p:nvSpPr>
        <p:spPr>
          <a:xfrm>
            <a:off x="342901" y="27463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4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1" y="1600201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1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/60"/>
          <p:cNvSpPr txBox="1"/>
          <p:nvPr/>
        </p:nvSpPr>
        <p:spPr>
          <a:xfrm>
            <a:off x="6148801" y="640080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456" name="Title Text"/>
          <p:cNvSpPr txBox="1">
            <a:spLocks noGrp="1"/>
          </p:cNvSpPr>
          <p:nvPr>
            <p:ph type="title"/>
          </p:nvPr>
        </p:nvSpPr>
        <p:spPr>
          <a:xfrm>
            <a:off x="342901" y="27463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5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1" y="1600201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1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/60"/>
          <p:cNvSpPr txBox="1"/>
          <p:nvPr/>
        </p:nvSpPr>
        <p:spPr>
          <a:xfrm>
            <a:off x="6148801" y="640080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4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1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474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0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0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/60"/>
          <p:cNvSpPr txBox="1"/>
          <p:nvPr/>
        </p:nvSpPr>
        <p:spPr>
          <a:xfrm>
            <a:off x="6148801" y="6400825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426" name="Title Text"/>
          <p:cNvSpPr txBox="1">
            <a:spLocks noGrp="1"/>
          </p:cNvSpPr>
          <p:nvPr>
            <p:ph type="title"/>
          </p:nvPr>
        </p:nvSpPr>
        <p:spPr>
          <a:xfrm>
            <a:off x="342913" y="274660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2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3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3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490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0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499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0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508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0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0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0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531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0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540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0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549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0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558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0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795476" y="6233241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/60"/>
          <p:cNvSpPr txBox="1"/>
          <p:nvPr/>
        </p:nvSpPr>
        <p:spPr>
          <a:xfrm>
            <a:off x="6148801" y="6400825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436" name="Title Text"/>
          <p:cNvSpPr txBox="1">
            <a:spLocks noGrp="1"/>
          </p:cNvSpPr>
          <p:nvPr>
            <p:ph type="title"/>
          </p:nvPr>
        </p:nvSpPr>
        <p:spPr>
          <a:xfrm>
            <a:off x="342913" y="274660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3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3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3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parallax1.jpg" descr="paralla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4" name="FullLogoVector_Inverted2.png" descr="FullLogoVector_Inverted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009" y="5006976"/>
            <a:ext cx="1676401" cy="1019175"/>
          </a:xfrm>
          <a:prstGeom prst="rect">
            <a:avLst/>
          </a:prstGeom>
          <a:ln w="12700">
            <a:miter lim="400000"/>
          </a:ln>
        </p:spPr>
      </p:pic>
      <p:sp>
        <p:nvSpPr>
          <p:cNvPr id="5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795476" y="6233241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2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3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-2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84" name="Line"/>
          <p:cNvSpPr/>
          <p:nvPr/>
        </p:nvSpPr>
        <p:spPr>
          <a:xfrm>
            <a:off x="536972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85" name="Line"/>
          <p:cNvSpPr/>
          <p:nvPr/>
        </p:nvSpPr>
        <p:spPr>
          <a:xfrm>
            <a:off x="1197769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1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2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-2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95" name="50 %"/>
          <p:cNvSpPr/>
          <p:nvPr/>
        </p:nvSpPr>
        <p:spPr>
          <a:xfrm>
            <a:off x="167878" y="1933576"/>
            <a:ext cx="6376988" cy="2676525"/>
          </a:xfrm>
          <a:prstGeom prst="rect">
            <a:avLst/>
          </a:prstGeom>
          <a:solidFill>
            <a:srgbClr val="D8D8D8"/>
          </a:solidFill>
          <a:ln w="25400">
            <a:solidFill>
              <a:srgbClr val="969696"/>
            </a:solidFill>
          </a:ln>
        </p:spPr>
        <p:txBody>
          <a:bodyPr lIns="0" tIns="0" rIns="0" bIns="0" anchor="ctr"/>
          <a:lstStyle/>
          <a:p>
            <a:pPr algn="r" hangingPunct="0">
              <a:defRPr sz="1700">
                <a:solidFill>
                  <a:srgbClr val="003366"/>
                </a:solidFill>
              </a:defRPr>
            </a:pPr>
            <a:endParaRPr sz="1700" kern="0">
              <a:solidFill>
                <a:srgbClr val="003366"/>
              </a:solidFill>
              <a:sym typeface="Calibri"/>
            </a:endParaRPr>
          </a:p>
        </p:txBody>
      </p:sp>
      <p:sp>
        <p:nvSpPr>
          <p:cNvPr id="596" name="Rectangle"/>
          <p:cNvSpPr/>
          <p:nvPr/>
        </p:nvSpPr>
        <p:spPr>
          <a:xfrm>
            <a:off x="326231" y="3138486"/>
            <a:ext cx="3763566" cy="349253"/>
          </a:xfrm>
          <a:prstGeom prst="rect">
            <a:avLst/>
          </a:prstGeom>
          <a:solidFill>
            <a:srgbClr val="C0C0C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r" hangingPunct="0">
              <a:defRPr sz="1700">
                <a:solidFill>
                  <a:srgbClr val="003366"/>
                </a:solidFill>
              </a:defRPr>
            </a:pPr>
            <a:endParaRPr sz="1700" kern="0">
              <a:solidFill>
                <a:srgbClr val="003366"/>
              </a:solidFill>
              <a:sym typeface="Calibri"/>
            </a:endParaRPr>
          </a:p>
        </p:txBody>
      </p:sp>
      <p:pic>
        <p:nvPicPr>
          <p:cNvPr id="597" name="image.png" descr="im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877" y="5730875"/>
            <a:ext cx="1381127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598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1" y="904876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9" name="Title Text"/>
          <p:cNvSpPr txBox="1">
            <a:spLocks noGrp="1"/>
          </p:cNvSpPr>
          <p:nvPr>
            <p:ph type="title"/>
          </p:nvPr>
        </p:nvSpPr>
        <p:spPr>
          <a:xfrm>
            <a:off x="536972" y="32385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1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2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8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-2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09" name="Line"/>
          <p:cNvSpPr/>
          <p:nvPr/>
        </p:nvSpPr>
        <p:spPr>
          <a:xfrm>
            <a:off x="536972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10" name="Line"/>
          <p:cNvSpPr/>
          <p:nvPr/>
        </p:nvSpPr>
        <p:spPr>
          <a:xfrm>
            <a:off x="1197769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11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1" y="904876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2" name="Title Text"/>
          <p:cNvSpPr txBox="1">
            <a:spLocks noGrp="1"/>
          </p:cNvSpPr>
          <p:nvPr>
            <p:ph type="title"/>
          </p:nvPr>
        </p:nvSpPr>
        <p:spPr>
          <a:xfrm>
            <a:off x="536972" y="32385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1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2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1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-2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2" name="Line"/>
          <p:cNvSpPr/>
          <p:nvPr/>
        </p:nvSpPr>
        <p:spPr>
          <a:xfrm>
            <a:off x="613170" y="3352800"/>
            <a:ext cx="4736310" cy="0"/>
          </a:xfrm>
          <a:prstGeom prst="line">
            <a:avLst/>
          </a:prstGeom>
          <a:ln w="19050">
            <a:solidFill>
              <a:srgbClr val="032043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23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1" y="904876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4" name="Title Text"/>
          <p:cNvSpPr txBox="1">
            <a:spLocks noGrp="1"/>
          </p:cNvSpPr>
          <p:nvPr>
            <p:ph type="title"/>
          </p:nvPr>
        </p:nvSpPr>
        <p:spPr>
          <a:xfrm>
            <a:off x="536972" y="32385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1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2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3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-2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34" name="Line"/>
          <p:cNvSpPr/>
          <p:nvPr/>
        </p:nvSpPr>
        <p:spPr>
          <a:xfrm>
            <a:off x="536972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35" name="Line"/>
          <p:cNvSpPr/>
          <p:nvPr/>
        </p:nvSpPr>
        <p:spPr>
          <a:xfrm>
            <a:off x="1197769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36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1" y="904876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7" name="Title Text"/>
          <p:cNvSpPr txBox="1">
            <a:spLocks noGrp="1"/>
          </p:cNvSpPr>
          <p:nvPr>
            <p:ph type="title"/>
          </p:nvPr>
        </p:nvSpPr>
        <p:spPr>
          <a:xfrm>
            <a:off x="536972" y="32385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1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2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6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-2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47" name="Line"/>
          <p:cNvSpPr/>
          <p:nvPr/>
        </p:nvSpPr>
        <p:spPr>
          <a:xfrm>
            <a:off x="536972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48" name="Line"/>
          <p:cNvSpPr/>
          <p:nvPr/>
        </p:nvSpPr>
        <p:spPr>
          <a:xfrm>
            <a:off x="1197769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49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1" y="904876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0" name="Title Text"/>
          <p:cNvSpPr txBox="1">
            <a:spLocks noGrp="1"/>
          </p:cNvSpPr>
          <p:nvPr>
            <p:ph type="title"/>
          </p:nvPr>
        </p:nvSpPr>
        <p:spPr>
          <a:xfrm>
            <a:off x="536972" y="32385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1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2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9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-2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60" name="Line"/>
          <p:cNvSpPr/>
          <p:nvPr/>
        </p:nvSpPr>
        <p:spPr>
          <a:xfrm>
            <a:off x="536972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61" name="Line"/>
          <p:cNvSpPr/>
          <p:nvPr/>
        </p:nvSpPr>
        <p:spPr>
          <a:xfrm>
            <a:off x="1197769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62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1" y="904876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3" name="Title Text"/>
          <p:cNvSpPr txBox="1">
            <a:spLocks noGrp="1"/>
          </p:cNvSpPr>
          <p:nvPr>
            <p:ph type="title"/>
          </p:nvPr>
        </p:nvSpPr>
        <p:spPr>
          <a:xfrm>
            <a:off x="536972" y="32385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1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2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2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-2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73" name="Line"/>
          <p:cNvSpPr/>
          <p:nvPr/>
        </p:nvSpPr>
        <p:spPr>
          <a:xfrm>
            <a:off x="536972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74" name="Line"/>
          <p:cNvSpPr/>
          <p:nvPr/>
        </p:nvSpPr>
        <p:spPr>
          <a:xfrm>
            <a:off x="1197769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75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1" y="904876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6" name="Title Text"/>
          <p:cNvSpPr txBox="1">
            <a:spLocks noGrp="1"/>
          </p:cNvSpPr>
          <p:nvPr>
            <p:ph type="title"/>
          </p:nvPr>
        </p:nvSpPr>
        <p:spPr>
          <a:xfrm>
            <a:off x="536972" y="32385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1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2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5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-2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86" name="Line"/>
          <p:cNvSpPr/>
          <p:nvPr/>
        </p:nvSpPr>
        <p:spPr>
          <a:xfrm>
            <a:off x="536972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87" name="Line"/>
          <p:cNvSpPr/>
          <p:nvPr/>
        </p:nvSpPr>
        <p:spPr>
          <a:xfrm>
            <a:off x="1197769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88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1" y="904876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9" name="Title Text"/>
          <p:cNvSpPr txBox="1">
            <a:spLocks noGrp="1"/>
          </p:cNvSpPr>
          <p:nvPr>
            <p:ph type="title"/>
          </p:nvPr>
        </p:nvSpPr>
        <p:spPr>
          <a:xfrm>
            <a:off x="536972" y="32385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1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/60"/>
          <p:cNvSpPr txBox="1"/>
          <p:nvPr/>
        </p:nvSpPr>
        <p:spPr>
          <a:xfrm>
            <a:off x="6148801" y="6400825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446" name="Title Text"/>
          <p:cNvSpPr txBox="1">
            <a:spLocks noGrp="1"/>
          </p:cNvSpPr>
          <p:nvPr>
            <p:ph type="title"/>
          </p:nvPr>
        </p:nvSpPr>
        <p:spPr>
          <a:xfrm>
            <a:off x="342913" y="274660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4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3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3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2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8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-2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99" name="Line"/>
          <p:cNvSpPr/>
          <p:nvPr/>
        </p:nvSpPr>
        <p:spPr>
          <a:xfrm>
            <a:off x="613170" y="3352800"/>
            <a:ext cx="4736310" cy="0"/>
          </a:xfrm>
          <a:prstGeom prst="line">
            <a:avLst/>
          </a:prstGeom>
          <a:ln w="19050">
            <a:solidFill>
              <a:srgbClr val="A5A5A5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00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1" y="904876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1" name="Title Text"/>
          <p:cNvSpPr txBox="1">
            <a:spLocks noGrp="1"/>
          </p:cNvSpPr>
          <p:nvPr>
            <p:ph type="title"/>
          </p:nvPr>
        </p:nvSpPr>
        <p:spPr>
          <a:xfrm>
            <a:off x="536972" y="32385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1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2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0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-2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11" name="Line"/>
          <p:cNvSpPr/>
          <p:nvPr/>
        </p:nvSpPr>
        <p:spPr>
          <a:xfrm>
            <a:off x="536972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12" name="Line"/>
          <p:cNvSpPr/>
          <p:nvPr/>
        </p:nvSpPr>
        <p:spPr>
          <a:xfrm>
            <a:off x="1197769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13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1" y="904876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4" name="Title Text"/>
          <p:cNvSpPr txBox="1">
            <a:spLocks noGrp="1"/>
          </p:cNvSpPr>
          <p:nvPr>
            <p:ph type="title"/>
          </p:nvPr>
        </p:nvSpPr>
        <p:spPr>
          <a:xfrm>
            <a:off x="536972" y="32385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1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2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3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-2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1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7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7107" y="6287215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bottom-wave3-MaxBlue.png" descr="bottom-wave3-Max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288"/>
            <a:ext cx="6858000" cy="647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739" name="FullLogoVector_Inverted3.png" descr="FullLogoVector_Inverted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2402" y="6356351"/>
            <a:ext cx="884636" cy="466725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69999"/>
              </a:srgbClr>
            </a:outerShdw>
          </a:effectLst>
        </p:spPr>
      </p:pic>
      <p:sp>
        <p:nvSpPr>
          <p:cNvPr id="7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" y="6557960"/>
            <a:ext cx="307131" cy="307773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400" b="1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9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/60"/>
          <p:cNvSpPr txBox="1"/>
          <p:nvPr/>
        </p:nvSpPr>
        <p:spPr>
          <a:xfrm>
            <a:off x="6148801" y="640080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748" name="Title Text"/>
          <p:cNvSpPr txBox="1">
            <a:spLocks noGrp="1"/>
          </p:cNvSpPr>
          <p:nvPr>
            <p:ph type="title"/>
          </p:nvPr>
        </p:nvSpPr>
        <p:spPr>
          <a:xfrm>
            <a:off x="342901" y="27463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49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1" y="1600201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1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758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0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parallax1.jpg" descr="paralla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67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91422" tIns="91422" rIns="91422" bIns="91422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68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2522" y="6401341"/>
            <a:ext cx="272580" cy="275145"/>
          </a:xfrm>
          <a:prstGeom prst="rect">
            <a:avLst/>
          </a:prstGeom>
        </p:spPr>
        <p:txBody>
          <a:bodyPr lIns="52422" tIns="52422" rIns="52422" bIns="52422"/>
          <a:lstStyle>
            <a:lvl1pPr>
              <a:defRPr sz="11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2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7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-2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1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3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Line"/>
          <p:cNvSpPr/>
          <p:nvPr/>
        </p:nvSpPr>
        <p:spPr>
          <a:xfrm>
            <a:off x="1097755" y="3549647"/>
            <a:ext cx="2228853" cy="1591"/>
          </a:xfrm>
          <a:prstGeom prst="line">
            <a:avLst/>
          </a:prstGeom>
          <a:ln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86" name="Line"/>
          <p:cNvSpPr/>
          <p:nvPr/>
        </p:nvSpPr>
        <p:spPr>
          <a:xfrm>
            <a:off x="3531392" y="3549647"/>
            <a:ext cx="2228852" cy="1591"/>
          </a:xfrm>
          <a:prstGeom prst="line">
            <a:avLst/>
          </a:prstGeom>
          <a:ln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87" name="Circle"/>
          <p:cNvSpPr/>
          <p:nvPr/>
        </p:nvSpPr>
        <p:spPr>
          <a:xfrm>
            <a:off x="3405187" y="3525838"/>
            <a:ext cx="34529" cy="46043"/>
          </a:xfrm>
          <a:prstGeom prst="ellipse">
            <a:avLst/>
          </a:prstGeom>
          <a:solidFill>
            <a:srgbClr val="F3A447"/>
          </a:solidFill>
          <a:ln w="38100">
            <a:solidFill>
              <a:srgbClr val="F3A447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 anchor="ctr"/>
          <a:lstStyle/>
          <a:p>
            <a:pPr algn="ctr" hangingPunct="0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endParaRPr kern="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7107" y="6287215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/60"/>
          <p:cNvSpPr txBox="1"/>
          <p:nvPr/>
        </p:nvSpPr>
        <p:spPr>
          <a:xfrm>
            <a:off x="6148801" y="6400825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456" name="Title Text"/>
          <p:cNvSpPr txBox="1">
            <a:spLocks noGrp="1"/>
          </p:cNvSpPr>
          <p:nvPr>
            <p:ph type="title"/>
          </p:nvPr>
        </p:nvSpPr>
        <p:spPr>
          <a:xfrm>
            <a:off x="342913" y="274660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5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3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3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4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Line"/>
          <p:cNvSpPr/>
          <p:nvPr/>
        </p:nvSpPr>
        <p:spPr>
          <a:xfrm>
            <a:off x="514348" y="4916488"/>
            <a:ext cx="5943604" cy="4762"/>
          </a:xfrm>
          <a:prstGeom prst="line">
            <a:avLst/>
          </a:prstGeom>
          <a:ln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96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447800"/>
            <a:ext cx="6172200" cy="4678363"/>
          </a:xfrm>
          <a:prstGeom prst="rect">
            <a:avLst/>
          </a:prstGeom>
        </p:spPr>
        <p:txBody>
          <a:bodyPr lIns="45718" tIns="45718" rIns="45718" bIns="45718"/>
          <a:lstStyle>
            <a:lvl1pPr marL="273050" indent="-273050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62516" indent="-295802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59314" indent="-283027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63746" indent="-312821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697035" indent="-371475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7" name="Title Text"/>
          <p:cNvSpPr txBox="1">
            <a:spLocks noGrp="1"/>
          </p:cNvSpPr>
          <p:nvPr>
            <p:ph type="title"/>
          </p:nvPr>
        </p:nvSpPr>
        <p:spPr>
          <a:xfrm>
            <a:off x="342900" y="152400"/>
            <a:ext cx="6172200" cy="1219200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>
              <a:defRPr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r>
              <a:t>Title Text</a:t>
            </a:r>
          </a:p>
        </p:txBody>
      </p:sp>
      <p:sp>
        <p:nvSpPr>
          <p:cNvPr id="7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7107" y="6287215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5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Line"/>
          <p:cNvSpPr/>
          <p:nvPr/>
        </p:nvSpPr>
        <p:spPr>
          <a:xfrm>
            <a:off x="422671" y="2179636"/>
            <a:ext cx="2811069" cy="1591"/>
          </a:xfrm>
          <a:prstGeom prst="line">
            <a:avLst/>
          </a:prstGeom>
          <a:ln w="12700"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806" name="Line"/>
          <p:cNvSpPr/>
          <p:nvPr/>
        </p:nvSpPr>
        <p:spPr>
          <a:xfrm>
            <a:off x="3565921" y="2179636"/>
            <a:ext cx="2812259" cy="1591"/>
          </a:xfrm>
          <a:prstGeom prst="line">
            <a:avLst/>
          </a:prstGeom>
          <a:ln w="12700"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80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447800"/>
            <a:ext cx="6172200" cy="4678363"/>
          </a:xfrm>
          <a:prstGeom prst="rect">
            <a:avLst/>
          </a:prstGeom>
        </p:spPr>
        <p:txBody>
          <a:bodyPr lIns="45718" tIns="45718" rIns="45718" bIns="45718"/>
          <a:lstStyle>
            <a:lvl1pPr marL="273050" indent="-273050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62516" indent="-295802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59314" indent="-283027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63746" indent="-312821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697035" indent="-371475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8" name="Title Text"/>
          <p:cNvSpPr txBox="1">
            <a:spLocks noGrp="1"/>
          </p:cNvSpPr>
          <p:nvPr>
            <p:ph type="title"/>
          </p:nvPr>
        </p:nvSpPr>
        <p:spPr>
          <a:xfrm>
            <a:off x="342900" y="152400"/>
            <a:ext cx="6172200" cy="1219200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>
              <a:defRPr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r>
              <a:t>Title Text</a:t>
            </a:r>
          </a:p>
        </p:txBody>
      </p:sp>
      <p:sp>
        <p:nvSpPr>
          <p:cNvPr id="8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7107" y="6287215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6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795476" y="6233241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7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/60"/>
          <p:cNvSpPr txBox="1"/>
          <p:nvPr/>
        </p:nvSpPr>
        <p:spPr>
          <a:xfrm>
            <a:off x="6148801" y="640080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824" name="Title Text"/>
          <p:cNvSpPr txBox="1">
            <a:spLocks noGrp="1"/>
          </p:cNvSpPr>
          <p:nvPr>
            <p:ph type="title"/>
          </p:nvPr>
        </p:nvSpPr>
        <p:spPr>
          <a:xfrm>
            <a:off x="342901" y="27463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2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1" y="1600201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1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8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/60"/>
          <p:cNvSpPr txBox="1"/>
          <p:nvPr/>
        </p:nvSpPr>
        <p:spPr>
          <a:xfrm>
            <a:off x="6148801" y="640080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834" name="Title Text"/>
          <p:cNvSpPr txBox="1">
            <a:spLocks noGrp="1"/>
          </p:cNvSpPr>
          <p:nvPr>
            <p:ph type="title"/>
          </p:nvPr>
        </p:nvSpPr>
        <p:spPr>
          <a:xfrm>
            <a:off x="342901" y="27463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3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1" y="1600201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1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9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/60"/>
          <p:cNvSpPr txBox="1"/>
          <p:nvPr/>
        </p:nvSpPr>
        <p:spPr>
          <a:xfrm>
            <a:off x="6148801" y="640080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844" name="Title Text"/>
          <p:cNvSpPr txBox="1">
            <a:spLocks noGrp="1"/>
          </p:cNvSpPr>
          <p:nvPr>
            <p:ph type="title"/>
          </p:nvPr>
        </p:nvSpPr>
        <p:spPr>
          <a:xfrm>
            <a:off x="342901" y="27463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4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1" y="1600201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1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0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/60"/>
          <p:cNvSpPr txBox="1"/>
          <p:nvPr/>
        </p:nvSpPr>
        <p:spPr>
          <a:xfrm>
            <a:off x="6148801" y="640080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854" name="Title Text"/>
          <p:cNvSpPr txBox="1">
            <a:spLocks noGrp="1"/>
          </p:cNvSpPr>
          <p:nvPr>
            <p:ph type="title"/>
          </p:nvPr>
        </p:nvSpPr>
        <p:spPr>
          <a:xfrm>
            <a:off x="342901" y="27463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5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1" y="1600201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1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1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/60"/>
          <p:cNvSpPr txBox="1"/>
          <p:nvPr/>
        </p:nvSpPr>
        <p:spPr>
          <a:xfrm>
            <a:off x="6148801" y="640080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864" name="Title Text"/>
          <p:cNvSpPr txBox="1">
            <a:spLocks noGrp="1"/>
          </p:cNvSpPr>
          <p:nvPr>
            <p:ph type="title"/>
          </p:nvPr>
        </p:nvSpPr>
        <p:spPr>
          <a:xfrm>
            <a:off x="342901" y="27463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6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1" y="1600201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1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2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/60"/>
          <p:cNvSpPr txBox="1"/>
          <p:nvPr/>
        </p:nvSpPr>
        <p:spPr>
          <a:xfrm>
            <a:off x="6148801" y="640080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874" name="Title Text"/>
          <p:cNvSpPr txBox="1">
            <a:spLocks noGrp="1"/>
          </p:cNvSpPr>
          <p:nvPr>
            <p:ph type="title"/>
          </p:nvPr>
        </p:nvSpPr>
        <p:spPr>
          <a:xfrm>
            <a:off x="342901" y="27463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7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1" y="1600201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1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3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/60"/>
          <p:cNvSpPr txBox="1"/>
          <p:nvPr/>
        </p:nvSpPr>
        <p:spPr>
          <a:xfrm>
            <a:off x="6148801" y="640080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884" name="Title Text"/>
          <p:cNvSpPr txBox="1">
            <a:spLocks noGrp="1"/>
          </p:cNvSpPr>
          <p:nvPr>
            <p:ph type="title"/>
          </p:nvPr>
        </p:nvSpPr>
        <p:spPr>
          <a:xfrm>
            <a:off x="342901" y="27463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8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1" y="1600201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1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/60"/>
          <p:cNvSpPr txBox="1"/>
          <p:nvPr/>
        </p:nvSpPr>
        <p:spPr>
          <a:xfrm>
            <a:off x="6148801" y="6400825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4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3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4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/60"/>
          <p:cNvSpPr txBox="1"/>
          <p:nvPr/>
        </p:nvSpPr>
        <p:spPr>
          <a:xfrm>
            <a:off x="6148801" y="640080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894" name="Title Text"/>
          <p:cNvSpPr txBox="1">
            <a:spLocks noGrp="1"/>
          </p:cNvSpPr>
          <p:nvPr>
            <p:ph type="title"/>
          </p:nvPr>
        </p:nvSpPr>
        <p:spPr>
          <a:xfrm>
            <a:off x="342901" y="27463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9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1" y="1600201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1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5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/60"/>
          <p:cNvSpPr txBox="1"/>
          <p:nvPr/>
        </p:nvSpPr>
        <p:spPr>
          <a:xfrm>
            <a:off x="6148801" y="640080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904" name="Title Text"/>
          <p:cNvSpPr txBox="1">
            <a:spLocks noGrp="1"/>
          </p:cNvSpPr>
          <p:nvPr>
            <p:ph type="title"/>
          </p:nvPr>
        </p:nvSpPr>
        <p:spPr>
          <a:xfrm>
            <a:off x="342901" y="27463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0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1" y="1600201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1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6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/60"/>
          <p:cNvSpPr txBox="1"/>
          <p:nvPr/>
        </p:nvSpPr>
        <p:spPr>
          <a:xfrm>
            <a:off x="6148801" y="640080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914" name="Title Text"/>
          <p:cNvSpPr txBox="1">
            <a:spLocks noGrp="1"/>
          </p:cNvSpPr>
          <p:nvPr>
            <p:ph type="title"/>
          </p:nvPr>
        </p:nvSpPr>
        <p:spPr>
          <a:xfrm>
            <a:off x="342901" y="27463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1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1" y="1600201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1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7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/60"/>
          <p:cNvSpPr txBox="1"/>
          <p:nvPr/>
        </p:nvSpPr>
        <p:spPr>
          <a:xfrm>
            <a:off x="6148801" y="640080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924" name="Title Text"/>
          <p:cNvSpPr txBox="1">
            <a:spLocks noGrp="1"/>
          </p:cNvSpPr>
          <p:nvPr>
            <p:ph type="title"/>
          </p:nvPr>
        </p:nvSpPr>
        <p:spPr>
          <a:xfrm>
            <a:off x="342901" y="274636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2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1" y="1600201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1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8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/60"/>
          <p:cNvSpPr txBox="1"/>
          <p:nvPr/>
        </p:nvSpPr>
        <p:spPr>
          <a:xfrm>
            <a:off x="6148801" y="6400801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9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51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942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0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0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958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0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96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0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976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0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474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42" y="6400440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0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0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999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0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1008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0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101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0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1026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0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795476" y="6233241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arallax1.jpg" descr="paralla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2" name="FullLogoVector_Inverted2.png" descr="FullLogoVector_Inverted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009" y="5006976"/>
            <a:ext cx="1676401" cy="1019175"/>
          </a:xfrm>
          <a:prstGeom prst="rect">
            <a:avLst/>
          </a:prstGeom>
          <a:ln w="12700">
            <a:miter lim="400000"/>
          </a:ln>
        </p:spPr>
      </p:pic>
      <p:sp>
        <p:nvSpPr>
          <p:cNvPr id="10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795476" y="6233241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2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1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-2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2" name="Line"/>
          <p:cNvSpPr/>
          <p:nvPr/>
        </p:nvSpPr>
        <p:spPr>
          <a:xfrm>
            <a:off x="536972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053" name="Line"/>
          <p:cNvSpPr/>
          <p:nvPr/>
        </p:nvSpPr>
        <p:spPr>
          <a:xfrm>
            <a:off x="1197769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0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1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2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2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-2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3" name="50 %"/>
          <p:cNvSpPr/>
          <p:nvPr/>
        </p:nvSpPr>
        <p:spPr>
          <a:xfrm>
            <a:off x="167878" y="1933576"/>
            <a:ext cx="6376988" cy="2676525"/>
          </a:xfrm>
          <a:prstGeom prst="rect">
            <a:avLst/>
          </a:prstGeom>
          <a:solidFill>
            <a:srgbClr val="D8D8D8"/>
          </a:solidFill>
          <a:ln w="25400">
            <a:solidFill>
              <a:srgbClr val="969696"/>
            </a:solidFill>
          </a:ln>
        </p:spPr>
        <p:txBody>
          <a:bodyPr lIns="0" tIns="0" rIns="0" bIns="0" anchor="ctr"/>
          <a:lstStyle/>
          <a:p>
            <a:pPr algn="r" hangingPunct="0">
              <a:defRPr sz="1700">
                <a:solidFill>
                  <a:srgbClr val="003366"/>
                </a:solidFill>
              </a:defRPr>
            </a:pPr>
            <a:endParaRPr sz="1700" kern="0">
              <a:solidFill>
                <a:srgbClr val="003366"/>
              </a:solidFill>
              <a:sym typeface="Calibri"/>
            </a:endParaRPr>
          </a:p>
        </p:txBody>
      </p:sp>
      <p:sp>
        <p:nvSpPr>
          <p:cNvPr id="1064" name="Rectangle"/>
          <p:cNvSpPr/>
          <p:nvPr/>
        </p:nvSpPr>
        <p:spPr>
          <a:xfrm>
            <a:off x="326231" y="3138486"/>
            <a:ext cx="3763566" cy="349253"/>
          </a:xfrm>
          <a:prstGeom prst="rect">
            <a:avLst/>
          </a:prstGeom>
          <a:solidFill>
            <a:srgbClr val="C0C0C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r" hangingPunct="0">
              <a:defRPr sz="1700">
                <a:solidFill>
                  <a:srgbClr val="003366"/>
                </a:solidFill>
              </a:defRPr>
            </a:pPr>
            <a:endParaRPr sz="1700" kern="0">
              <a:solidFill>
                <a:srgbClr val="003366"/>
              </a:solidFill>
              <a:sym typeface="Calibri"/>
            </a:endParaRPr>
          </a:p>
        </p:txBody>
      </p:sp>
      <p:pic>
        <p:nvPicPr>
          <p:cNvPr id="1065" name="image.png" descr="im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877" y="5730875"/>
            <a:ext cx="1381127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1066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1" y="904876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7" name="Title Text"/>
          <p:cNvSpPr txBox="1">
            <a:spLocks noGrp="1"/>
          </p:cNvSpPr>
          <p:nvPr>
            <p:ph type="title"/>
          </p:nvPr>
        </p:nvSpPr>
        <p:spPr>
          <a:xfrm>
            <a:off x="536972" y="32385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1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42" y="6400440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2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6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-2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77" name="Line"/>
          <p:cNvSpPr/>
          <p:nvPr/>
        </p:nvSpPr>
        <p:spPr>
          <a:xfrm>
            <a:off x="536972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078" name="Line"/>
          <p:cNvSpPr/>
          <p:nvPr/>
        </p:nvSpPr>
        <p:spPr>
          <a:xfrm>
            <a:off x="1197769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079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1" y="904876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0" name="Title Text"/>
          <p:cNvSpPr txBox="1">
            <a:spLocks noGrp="1"/>
          </p:cNvSpPr>
          <p:nvPr>
            <p:ph type="title"/>
          </p:nvPr>
        </p:nvSpPr>
        <p:spPr>
          <a:xfrm>
            <a:off x="536972" y="32385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1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2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9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-2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0" name="Line"/>
          <p:cNvSpPr/>
          <p:nvPr/>
        </p:nvSpPr>
        <p:spPr>
          <a:xfrm>
            <a:off x="613170" y="3352800"/>
            <a:ext cx="4736310" cy="0"/>
          </a:xfrm>
          <a:prstGeom prst="line">
            <a:avLst/>
          </a:prstGeom>
          <a:ln w="19050">
            <a:solidFill>
              <a:srgbClr val="032043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091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1" y="904876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2" name="Title Text"/>
          <p:cNvSpPr txBox="1">
            <a:spLocks noGrp="1"/>
          </p:cNvSpPr>
          <p:nvPr>
            <p:ph type="title"/>
          </p:nvPr>
        </p:nvSpPr>
        <p:spPr>
          <a:xfrm>
            <a:off x="536972" y="32385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1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0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2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1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-2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2" name="Line"/>
          <p:cNvSpPr/>
          <p:nvPr/>
        </p:nvSpPr>
        <p:spPr>
          <a:xfrm>
            <a:off x="536972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03" name="Line"/>
          <p:cNvSpPr/>
          <p:nvPr/>
        </p:nvSpPr>
        <p:spPr>
          <a:xfrm>
            <a:off x="1197769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04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1" y="904876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5" name="Title Text"/>
          <p:cNvSpPr txBox="1">
            <a:spLocks noGrp="1"/>
          </p:cNvSpPr>
          <p:nvPr>
            <p:ph type="title"/>
          </p:nvPr>
        </p:nvSpPr>
        <p:spPr>
          <a:xfrm>
            <a:off x="536972" y="32385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1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3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2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4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-2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5" name="Line"/>
          <p:cNvSpPr/>
          <p:nvPr/>
        </p:nvSpPr>
        <p:spPr>
          <a:xfrm>
            <a:off x="536972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16" name="Line"/>
          <p:cNvSpPr/>
          <p:nvPr/>
        </p:nvSpPr>
        <p:spPr>
          <a:xfrm>
            <a:off x="1197769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17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1" y="904876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8" name="Title Text"/>
          <p:cNvSpPr txBox="1">
            <a:spLocks noGrp="1"/>
          </p:cNvSpPr>
          <p:nvPr>
            <p:ph type="title"/>
          </p:nvPr>
        </p:nvSpPr>
        <p:spPr>
          <a:xfrm>
            <a:off x="536972" y="32385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1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2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7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-2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28" name="Line"/>
          <p:cNvSpPr/>
          <p:nvPr/>
        </p:nvSpPr>
        <p:spPr>
          <a:xfrm>
            <a:off x="536972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29" name="Line"/>
          <p:cNvSpPr/>
          <p:nvPr/>
        </p:nvSpPr>
        <p:spPr>
          <a:xfrm>
            <a:off x="1197769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30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1" y="904876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1" name="Title Text"/>
          <p:cNvSpPr txBox="1">
            <a:spLocks noGrp="1"/>
          </p:cNvSpPr>
          <p:nvPr>
            <p:ph type="title"/>
          </p:nvPr>
        </p:nvSpPr>
        <p:spPr>
          <a:xfrm>
            <a:off x="536972" y="32385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1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9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2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0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-2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1" name="Line"/>
          <p:cNvSpPr/>
          <p:nvPr/>
        </p:nvSpPr>
        <p:spPr>
          <a:xfrm>
            <a:off x="536972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42" name="Line"/>
          <p:cNvSpPr/>
          <p:nvPr/>
        </p:nvSpPr>
        <p:spPr>
          <a:xfrm>
            <a:off x="1197769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43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1" y="904876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4" name="Title Text"/>
          <p:cNvSpPr txBox="1">
            <a:spLocks noGrp="1"/>
          </p:cNvSpPr>
          <p:nvPr>
            <p:ph type="title"/>
          </p:nvPr>
        </p:nvSpPr>
        <p:spPr>
          <a:xfrm>
            <a:off x="536972" y="32385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1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2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2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3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-2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4" name="Line"/>
          <p:cNvSpPr/>
          <p:nvPr/>
        </p:nvSpPr>
        <p:spPr>
          <a:xfrm>
            <a:off x="536972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55" name="Line"/>
          <p:cNvSpPr/>
          <p:nvPr/>
        </p:nvSpPr>
        <p:spPr>
          <a:xfrm>
            <a:off x="1197769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56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1" y="904876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7" name="Title Text"/>
          <p:cNvSpPr txBox="1">
            <a:spLocks noGrp="1"/>
          </p:cNvSpPr>
          <p:nvPr>
            <p:ph type="title"/>
          </p:nvPr>
        </p:nvSpPr>
        <p:spPr>
          <a:xfrm>
            <a:off x="536972" y="32385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1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5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2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6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-2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7" name="Line"/>
          <p:cNvSpPr/>
          <p:nvPr/>
        </p:nvSpPr>
        <p:spPr>
          <a:xfrm>
            <a:off x="613170" y="3352800"/>
            <a:ext cx="4736310" cy="0"/>
          </a:xfrm>
          <a:prstGeom prst="line">
            <a:avLst/>
          </a:prstGeom>
          <a:ln w="19050">
            <a:solidFill>
              <a:srgbClr val="A5A5A5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68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1" y="904876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9" name="Title Text"/>
          <p:cNvSpPr txBox="1">
            <a:spLocks noGrp="1"/>
          </p:cNvSpPr>
          <p:nvPr>
            <p:ph type="title"/>
          </p:nvPr>
        </p:nvSpPr>
        <p:spPr>
          <a:xfrm>
            <a:off x="536972" y="32385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1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2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8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-2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9" name="Line"/>
          <p:cNvSpPr/>
          <p:nvPr/>
        </p:nvSpPr>
        <p:spPr>
          <a:xfrm>
            <a:off x="536972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80" name="Line"/>
          <p:cNvSpPr/>
          <p:nvPr/>
        </p:nvSpPr>
        <p:spPr>
          <a:xfrm>
            <a:off x="1197769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81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71" y="904876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2" name="Title Text"/>
          <p:cNvSpPr txBox="1">
            <a:spLocks noGrp="1"/>
          </p:cNvSpPr>
          <p:nvPr>
            <p:ph type="title"/>
          </p:nvPr>
        </p:nvSpPr>
        <p:spPr>
          <a:xfrm>
            <a:off x="536972" y="323851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1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0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2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1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-2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891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490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42" y="6400440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Title Text"/>
          <p:cNvSpPr txBox="1">
            <a:spLocks noGrp="1"/>
          </p:cNvSpPr>
          <p:nvPr>
            <p:ph type="title"/>
          </p:nvPr>
        </p:nvSpPr>
        <p:spPr>
          <a:xfrm>
            <a:off x="371475" y="274638"/>
            <a:ext cx="6684169" cy="113982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00" name="Body Level One…"/>
          <p:cNvSpPr txBox="1">
            <a:spLocks noGrp="1"/>
          </p:cNvSpPr>
          <p:nvPr>
            <p:ph type="body" idx="1"/>
          </p:nvPr>
        </p:nvSpPr>
        <p:spPr>
          <a:xfrm>
            <a:off x="371475" y="1600200"/>
            <a:ext cx="6684169" cy="4522788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342900" indent="114300"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342900" indent="571500"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342900" indent="1028700"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342900" indent="1485900"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324475" y="6245225"/>
            <a:ext cx="376641" cy="371511"/>
          </a:xfrm>
          <a:prstGeom prst="rect">
            <a:avLst/>
          </a:prstGeom>
        </p:spPr>
        <p:txBody>
          <a:bodyPr lIns="46799" tIns="46799" rIns="46799" bIns="46799" anchor="t"/>
          <a:lstStyle>
            <a:lvl1pPr algn="l" defTabSz="457200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Title Text"/>
          <p:cNvSpPr txBox="1">
            <a:spLocks noGrp="1"/>
          </p:cNvSpPr>
          <p:nvPr>
            <p:ph type="title"/>
          </p:nvPr>
        </p:nvSpPr>
        <p:spPr>
          <a:xfrm>
            <a:off x="371475" y="274638"/>
            <a:ext cx="6684169" cy="113982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09" name="Body Level One…"/>
          <p:cNvSpPr txBox="1">
            <a:spLocks noGrp="1"/>
          </p:cNvSpPr>
          <p:nvPr>
            <p:ph type="body" idx="1"/>
          </p:nvPr>
        </p:nvSpPr>
        <p:spPr>
          <a:xfrm>
            <a:off x="371475" y="1600200"/>
            <a:ext cx="6684169" cy="4522788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342900" indent="114300"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342900" indent="571500"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342900" indent="1028700"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342900" indent="1485900" defTabSz="457200">
              <a:spcBef>
                <a:spcPts val="8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324475" y="6245225"/>
            <a:ext cx="376641" cy="371511"/>
          </a:xfrm>
          <a:prstGeom prst="rect">
            <a:avLst/>
          </a:prstGeom>
        </p:spPr>
        <p:txBody>
          <a:bodyPr lIns="46799" tIns="46799" rIns="46799" bIns="46799" anchor="t"/>
          <a:lstStyle>
            <a:lvl1pPr algn="l" defTabSz="457200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2438401"/>
            <a:ext cx="6756799" cy="1052513"/>
            <a:chOff x="0" y="0"/>
            <a:chExt cx="9009063" cy="1052512"/>
          </a:xfrm>
        </p:grpSpPr>
        <p:grpSp>
          <p:nvGrpSpPr>
            <p:cNvPr id="3" name="Group 3"/>
            <p:cNvGrpSpPr/>
            <p:nvPr/>
          </p:nvGrpSpPr>
          <p:grpSpPr>
            <a:xfrm>
              <a:off x="290512" y="107950"/>
              <a:ext cx="711201" cy="474663"/>
              <a:chOff x="0" y="0"/>
              <a:chExt cx="711199" cy="474662"/>
            </a:xfrm>
          </p:grpSpPr>
          <p:sp>
            <p:nvSpPr>
              <p:cNvPr id="1217" name="Rectangle 4"/>
              <p:cNvSpPr/>
              <p:nvPr/>
            </p:nvSpPr>
            <p:spPr>
              <a:xfrm>
                <a:off x="0" y="-1"/>
                <a:ext cx="437662" cy="474664"/>
              </a:xfrm>
              <a:prstGeom prst="rect">
                <a:avLst/>
              </a:prstGeom>
              <a:solidFill>
                <a:srgbClr val="3333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18" name="Rectangle 5"/>
              <p:cNvSpPr/>
              <p:nvPr/>
            </p:nvSpPr>
            <p:spPr>
              <a:xfrm>
                <a:off x="382953" y="-1"/>
                <a:ext cx="328247" cy="474664"/>
              </a:xfrm>
              <a:prstGeom prst="rect">
                <a:avLst/>
              </a:prstGeom>
              <a:gradFill flip="none" rotWithShape="1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4" name="Group 6"/>
            <p:cNvGrpSpPr/>
            <p:nvPr/>
          </p:nvGrpSpPr>
          <p:grpSpPr>
            <a:xfrm>
              <a:off x="414337" y="530225"/>
              <a:ext cx="738188" cy="474663"/>
              <a:chOff x="0" y="0"/>
              <a:chExt cx="738187" cy="474662"/>
            </a:xfrm>
          </p:grpSpPr>
          <p:sp>
            <p:nvSpPr>
              <p:cNvPr id="1220" name="Rectangle 7"/>
              <p:cNvSpPr/>
              <p:nvPr/>
            </p:nvSpPr>
            <p:spPr>
              <a:xfrm>
                <a:off x="-1" y="-1"/>
                <a:ext cx="421822" cy="474664"/>
              </a:xfrm>
              <a:prstGeom prst="rect">
                <a:avLst/>
              </a:prstGeom>
              <a:solidFill>
                <a:srgbClr val="FFCF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21" name="Rectangle 8"/>
              <p:cNvSpPr/>
              <p:nvPr/>
            </p:nvSpPr>
            <p:spPr>
              <a:xfrm>
                <a:off x="370192" y="-1"/>
                <a:ext cx="367996" cy="474664"/>
              </a:xfrm>
              <a:prstGeom prst="rect">
                <a:avLst/>
              </a:prstGeom>
              <a:gradFill flip="none" rotWithShape="1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223" name="Rectangle 9"/>
            <p:cNvSpPr/>
            <p:nvPr/>
          </p:nvSpPr>
          <p:spPr>
            <a:xfrm>
              <a:off x="-1" y="457200"/>
              <a:ext cx="560388" cy="422276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24" name="Rectangle 10"/>
            <p:cNvSpPr/>
            <p:nvPr/>
          </p:nvSpPr>
          <p:spPr>
            <a:xfrm>
              <a:off x="634999" y="0"/>
              <a:ext cx="31751" cy="1052513"/>
            </a:xfrm>
            <a:prstGeom prst="rect">
              <a:avLst/>
            </a:prstGeom>
            <a:solidFill>
              <a:srgbClr val="1C1C1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25" name="Rectangle 11"/>
            <p:cNvSpPr/>
            <p:nvPr/>
          </p:nvSpPr>
          <p:spPr>
            <a:xfrm>
              <a:off x="315912" y="822325"/>
              <a:ext cx="8693152" cy="55563"/>
            </a:xfrm>
            <a:prstGeom prst="rect">
              <a:avLst/>
            </a:prstGeom>
            <a:gradFill flip="none" rotWithShape="1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227" name="Title Text"/>
          <p:cNvSpPr txBox="1">
            <a:spLocks noGrp="1"/>
          </p:cNvSpPr>
          <p:nvPr>
            <p:ph type="title"/>
          </p:nvPr>
        </p:nvSpPr>
        <p:spPr>
          <a:xfrm>
            <a:off x="742950" y="1676400"/>
            <a:ext cx="5829300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2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8700" y="3886200"/>
            <a:ext cx="48006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algn="ctr"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 algn="ctr"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algn="ctr"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 algn="ctr"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2218" y="6397823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1C1C1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Rectangle 2"/>
          <p:cNvSpPr/>
          <p:nvPr/>
        </p:nvSpPr>
        <p:spPr>
          <a:xfrm>
            <a:off x="313135" y="109855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7" name="Rectangle 3"/>
          <p:cNvSpPr/>
          <p:nvPr/>
        </p:nvSpPr>
        <p:spPr>
          <a:xfrm>
            <a:off x="600075" y="109855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8" name="Rectangle 4"/>
          <p:cNvSpPr/>
          <p:nvPr/>
        </p:nvSpPr>
        <p:spPr>
          <a:xfrm>
            <a:off x="406003" y="1520826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9" name="Rectangle 5"/>
          <p:cNvSpPr/>
          <p:nvPr/>
        </p:nvSpPr>
        <p:spPr>
          <a:xfrm>
            <a:off x="683419" y="1520826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0" name="Rectangle 6"/>
          <p:cNvSpPr/>
          <p:nvPr/>
        </p:nvSpPr>
        <p:spPr>
          <a:xfrm>
            <a:off x="95250" y="144780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1" name="Rectangle 7"/>
          <p:cNvSpPr/>
          <p:nvPr/>
        </p:nvSpPr>
        <p:spPr>
          <a:xfrm>
            <a:off x="571500" y="99060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2" name="Rectangle 8"/>
          <p:cNvSpPr/>
          <p:nvPr/>
        </p:nvSpPr>
        <p:spPr>
          <a:xfrm>
            <a:off x="332184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3" name="Title Text"/>
          <p:cNvSpPr txBox="1">
            <a:spLocks noGrp="1"/>
          </p:cNvSpPr>
          <p:nvPr>
            <p:ph type="title"/>
          </p:nvPr>
        </p:nvSpPr>
        <p:spPr>
          <a:xfrm>
            <a:off x="863203" y="214313"/>
            <a:ext cx="5844779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24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87016" y="2017714"/>
            <a:ext cx="5829301" cy="4114801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1" y="639306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Rectangle 2"/>
          <p:cNvSpPr/>
          <p:nvPr/>
        </p:nvSpPr>
        <p:spPr>
          <a:xfrm>
            <a:off x="313135" y="109855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3" name="Rectangle 3"/>
          <p:cNvSpPr/>
          <p:nvPr/>
        </p:nvSpPr>
        <p:spPr>
          <a:xfrm>
            <a:off x="600075" y="109855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4" name="Rectangle 4"/>
          <p:cNvSpPr/>
          <p:nvPr/>
        </p:nvSpPr>
        <p:spPr>
          <a:xfrm>
            <a:off x="406003" y="1520826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5" name="Rectangle 5"/>
          <p:cNvSpPr/>
          <p:nvPr/>
        </p:nvSpPr>
        <p:spPr>
          <a:xfrm>
            <a:off x="683419" y="1520826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6" name="Rectangle 6"/>
          <p:cNvSpPr/>
          <p:nvPr/>
        </p:nvSpPr>
        <p:spPr>
          <a:xfrm>
            <a:off x="95250" y="144780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7" name="Rectangle 7"/>
          <p:cNvSpPr/>
          <p:nvPr/>
        </p:nvSpPr>
        <p:spPr>
          <a:xfrm>
            <a:off x="571500" y="99060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8" name="Rectangle 8"/>
          <p:cNvSpPr/>
          <p:nvPr/>
        </p:nvSpPr>
        <p:spPr>
          <a:xfrm>
            <a:off x="332184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9" name="Title Text"/>
          <p:cNvSpPr txBox="1">
            <a:spLocks noGrp="1"/>
          </p:cNvSpPr>
          <p:nvPr>
            <p:ph type="title"/>
          </p:nvPr>
        </p:nvSpPr>
        <p:spPr>
          <a:xfrm>
            <a:off x="541734" y="4406901"/>
            <a:ext cx="58293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cap="all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2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1734" y="2906713"/>
            <a:ext cx="58293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1" y="639306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Rectangle 2"/>
          <p:cNvSpPr/>
          <p:nvPr/>
        </p:nvSpPr>
        <p:spPr>
          <a:xfrm>
            <a:off x="313135" y="109855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69" name="Rectangle 3"/>
          <p:cNvSpPr/>
          <p:nvPr/>
        </p:nvSpPr>
        <p:spPr>
          <a:xfrm>
            <a:off x="600075" y="109855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0" name="Rectangle 4"/>
          <p:cNvSpPr/>
          <p:nvPr/>
        </p:nvSpPr>
        <p:spPr>
          <a:xfrm>
            <a:off x="406003" y="1520826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1" name="Rectangle 5"/>
          <p:cNvSpPr/>
          <p:nvPr/>
        </p:nvSpPr>
        <p:spPr>
          <a:xfrm>
            <a:off x="683419" y="1520826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2" name="Rectangle 6"/>
          <p:cNvSpPr/>
          <p:nvPr/>
        </p:nvSpPr>
        <p:spPr>
          <a:xfrm>
            <a:off x="95250" y="144780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3" name="Rectangle 7"/>
          <p:cNvSpPr/>
          <p:nvPr/>
        </p:nvSpPr>
        <p:spPr>
          <a:xfrm>
            <a:off x="571500" y="99060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4" name="Rectangle 8"/>
          <p:cNvSpPr/>
          <p:nvPr/>
        </p:nvSpPr>
        <p:spPr>
          <a:xfrm>
            <a:off x="332184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5" name="Title Text"/>
          <p:cNvSpPr txBox="1">
            <a:spLocks noGrp="1"/>
          </p:cNvSpPr>
          <p:nvPr>
            <p:ph type="title"/>
          </p:nvPr>
        </p:nvSpPr>
        <p:spPr>
          <a:xfrm>
            <a:off x="863203" y="214313"/>
            <a:ext cx="5844779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27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7016" y="2017714"/>
            <a:ext cx="2857501" cy="4114801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3333CC"/>
              </a:buClr>
              <a:buSzPct val="6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1pPr>
            <a:lvl2pPr marL="790575" indent="-333375">
              <a:spcBef>
                <a:spcPts val="600"/>
              </a:spcBef>
              <a:buClr>
                <a:srgbClr val="3333CC"/>
              </a:buClr>
              <a:buSzPct val="55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2pPr>
            <a:lvl3pPr marL="1234439" indent="-320039">
              <a:spcBef>
                <a:spcPts val="600"/>
              </a:spcBef>
              <a:buClr>
                <a:srgbClr val="3333CC"/>
              </a:buClr>
              <a:buSzPct val="5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3pPr>
            <a:lvl4pPr marL="1727200" indent="-355600">
              <a:spcBef>
                <a:spcPts val="600"/>
              </a:spcBef>
              <a:buClr>
                <a:srgbClr val="3333CC"/>
              </a:buClr>
              <a:buSzPct val="55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4pPr>
            <a:lvl5pPr marL="2184400" indent="-355600">
              <a:spcBef>
                <a:spcPts val="600"/>
              </a:spcBef>
              <a:buClr>
                <a:srgbClr val="3333CC"/>
              </a:buClr>
              <a:buSzPct val="5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1" y="639306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Rectangle 2"/>
          <p:cNvSpPr/>
          <p:nvPr/>
        </p:nvSpPr>
        <p:spPr>
          <a:xfrm>
            <a:off x="313135" y="109855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5" name="Rectangle 3"/>
          <p:cNvSpPr/>
          <p:nvPr/>
        </p:nvSpPr>
        <p:spPr>
          <a:xfrm>
            <a:off x="600075" y="109855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6" name="Rectangle 4"/>
          <p:cNvSpPr/>
          <p:nvPr/>
        </p:nvSpPr>
        <p:spPr>
          <a:xfrm>
            <a:off x="406003" y="1520826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7" name="Rectangle 5"/>
          <p:cNvSpPr/>
          <p:nvPr/>
        </p:nvSpPr>
        <p:spPr>
          <a:xfrm>
            <a:off x="683419" y="1520826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8" name="Rectangle 6"/>
          <p:cNvSpPr/>
          <p:nvPr/>
        </p:nvSpPr>
        <p:spPr>
          <a:xfrm>
            <a:off x="95250" y="144780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9" name="Rectangle 7"/>
          <p:cNvSpPr/>
          <p:nvPr/>
        </p:nvSpPr>
        <p:spPr>
          <a:xfrm>
            <a:off x="571500" y="99060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0" name="Rectangle 8"/>
          <p:cNvSpPr/>
          <p:nvPr/>
        </p:nvSpPr>
        <p:spPr>
          <a:xfrm>
            <a:off x="332184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1" name="Title Text"/>
          <p:cNvSpPr txBox="1">
            <a:spLocks noGrp="1"/>
          </p:cNvSpPr>
          <p:nvPr>
            <p:ph type="title"/>
          </p:nvPr>
        </p:nvSpPr>
        <p:spPr>
          <a:xfrm>
            <a:off x="342900" y="274639"/>
            <a:ext cx="6172200" cy="1143001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29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42900" y="1535112"/>
            <a:ext cx="3030141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1pPr>
            <a:lvl2pPr marL="0" indent="45720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2pPr>
            <a:lvl3pPr marL="0" indent="91440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3pPr>
            <a:lvl4pPr marL="0" indent="137160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4pPr>
            <a:lvl5pPr marL="0" indent="182880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483769" y="1535112"/>
            <a:ext cx="3031331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pPr>
            <a:endParaRPr/>
          </a:p>
        </p:txBody>
      </p:sp>
      <p:sp>
        <p:nvSpPr>
          <p:cNvPr id="12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1" y="639306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Rectangle 2"/>
          <p:cNvSpPr/>
          <p:nvPr/>
        </p:nvSpPr>
        <p:spPr>
          <a:xfrm>
            <a:off x="313135" y="109855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2" name="Rectangle 3"/>
          <p:cNvSpPr/>
          <p:nvPr/>
        </p:nvSpPr>
        <p:spPr>
          <a:xfrm>
            <a:off x="600075" y="109855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3" name="Rectangle 4"/>
          <p:cNvSpPr/>
          <p:nvPr/>
        </p:nvSpPr>
        <p:spPr>
          <a:xfrm>
            <a:off x="406003" y="1520826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4" name="Rectangle 5"/>
          <p:cNvSpPr/>
          <p:nvPr/>
        </p:nvSpPr>
        <p:spPr>
          <a:xfrm>
            <a:off x="683419" y="1520826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5" name="Rectangle 6"/>
          <p:cNvSpPr/>
          <p:nvPr/>
        </p:nvSpPr>
        <p:spPr>
          <a:xfrm>
            <a:off x="95250" y="144780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6" name="Rectangle 7"/>
          <p:cNvSpPr/>
          <p:nvPr/>
        </p:nvSpPr>
        <p:spPr>
          <a:xfrm>
            <a:off x="571500" y="99060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7" name="Rectangle 8"/>
          <p:cNvSpPr/>
          <p:nvPr/>
        </p:nvSpPr>
        <p:spPr>
          <a:xfrm>
            <a:off x="332184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8" name="Title Text"/>
          <p:cNvSpPr txBox="1">
            <a:spLocks noGrp="1"/>
          </p:cNvSpPr>
          <p:nvPr>
            <p:ph type="title"/>
          </p:nvPr>
        </p:nvSpPr>
        <p:spPr>
          <a:xfrm>
            <a:off x="863203" y="214313"/>
            <a:ext cx="5844779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3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1" y="639306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Rectangle 2"/>
          <p:cNvSpPr/>
          <p:nvPr/>
        </p:nvSpPr>
        <p:spPr>
          <a:xfrm>
            <a:off x="313135" y="109855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7" name="Rectangle 3"/>
          <p:cNvSpPr/>
          <p:nvPr/>
        </p:nvSpPr>
        <p:spPr>
          <a:xfrm>
            <a:off x="600075" y="109855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8" name="Rectangle 4"/>
          <p:cNvSpPr/>
          <p:nvPr/>
        </p:nvSpPr>
        <p:spPr>
          <a:xfrm>
            <a:off x="406003" y="1520826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9" name="Rectangle 5"/>
          <p:cNvSpPr/>
          <p:nvPr/>
        </p:nvSpPr>
        <p:spPr>
          <a:xfrm>
            <a:off x="683419" y="1520826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20" name="Rectangle 6"/>
          <p:cNvSpPr/>
          <p:nvPr/>
        </p:nvSpPr>
        <p:spPr>
          <a:xfrm>
            <a:off x="95250" y="144780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21" name="Rectangle 7"/>
          <p:cNvSpPr/>
          <p:nvPr/>
        </p:nvSpPr>
        <p:spPr>
          <a:xfrm>
            <a:off x="571500" y="99060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22" name="Rectangle 8"/>
          <p:cNvSpPr/>
          <p:nvPr/>
        </p:nvSpPr>
        <p:spPr>
          <a:xfrm>
            <a:off x="332184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1" y="639306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Rectangle 2"/>
          <p:cNvSpPr/>
          <p:nvPr/>
        </p:nvSpPr>
        <p:spPr>
          <a:xfrm>
            <a:off x="313135" y="109855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1" name="Rectangle 3"/>
          <p:cNvSpPr/>
          <p:nvPr/>
        </p:nvSpPr>
        <p:spPr>
          <a:xfrm>
            <a:off x="600075" y="109855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2" name="Rectangle 4"/>
          <p:cNvSpPr/>
          <p:nvPr/>
        </p:nvSpPr>
        <p:spPr>
          <a:xfrm>
            <a:off x="406003" y="1520826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3" name="Rectangle 5"/>
          <p:cNvSpPr/>
          <p:nvPr/>
        </p:nvSpPr>
        <p:spPr>
          <a:xfrm>
            <a:off x="683419" y="1520826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4" name="Rectangle 6"/>
          <p:cNvSpPr/>
          <p:nvPr/>
        </p:nvSpPr>
        <p:spPr>
          <a:xfrm>
            <a:off x="95250" y="144780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5" name="Rectangle 7"/>
          <p:cNvSpPr/>
          <p:nvPr/>
        </p:nvSpPr>
        <p:spPr>
          <a:xfrm>
            <a:off x="571500" y="99060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6" name="Rectangle 8"/>
          <p:cNvSpPr/>
          <p:nvPr/>
        </p:nvSpPr>
        <p:spPr>
          <a:xfrm>
            <a:off x="332184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7" name="Title Text"/>
          <p:cNvSpPr txBox="1">
            <a:spLocks noGrp="1"/>
          </p:cNvSpPr>
          <p:nvPr>
            <p:ph type="title"/>
          </p:nvPr>
        </p:nvSpPr>
        <p:spPr>
          <a:xfrm>
            <a:off x="342900" y="273050"/>
            <a:ext cx="2256236" cy="1162050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3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81287" y="273051"/>
            <a:ext cx="3833813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9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42900" y="1435101"/>
            <a:ext cx="2256236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3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1" y="639306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499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42" y="6400440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Rectangle 2"/>
          <p:cNvSpPr/>
          <p:nvPr/>
        </p:nvSpPr>
        <p:spPr>
          <a:xfrm>
            <a:off x="313135" y="109855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48" name="Rectangle 3"/>
          <p:cNvSpPr/>
          <p:nvPr/>
        </p:nvSpPr>
        <p:spPr>
          <a:xfrm>
            <a:off x="600075" y="109855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49" name="Rectangle 4"/>
          <p:cNvSpPr/>
          <p:nvPr/>
        </p:nvSpPr>
        <p:spPr>
          <a:xfrm>
            <a:off x="406003" y="1520826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50" name="Rectangle 5"/>
          <p:cNvSpPr/>
          <p:nvPr/>
        </p:nvSpPr>
        <p:spPr>
          <a:xfrm>
            <a:off x="683419" y="1520826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51" name="Rectangle 6"/>
          <p:cNvSpPr/>
          <p:nvPr/>
        </p:nvSpPr>
        <p:spPr>
          <a:xfrm>
            <a:off x="95250" y="144780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52" name="Rectangle 7"/>
          <p:cNvSpPr/>
          <p:nvPr/>
        </p:nvSpPr>
        <p:spPr>
          <a:xfrm>
            <a:off x="571500" y="99060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53" name="Rectangle 8"/>
          <p:cNvSpPr/>
          <p:nvPr/>
        </p:nvSpPr>
        <p:spPr>
          <a:xfrm>
            <a:off x="332184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54" name="Title Text"/>
          <p:cNvSpPr txBox="1">
            <a:spLocks noGrp="1"/>
          </p:cNvSpPr>
          <p:nvPr>
            <p:ph type="title"/>
          </p:nvPr>
        </p:nvSpPr>
        <p:spPr>
          <a:xfrm>
            <a:off x="1344216" y="4800600"/>
            <a:ext cx="4114801" cy="566738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35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344216" y="612775"/>
            <a:ext cx="41148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44216" y="5367338"/>
            <a:ext cx="41148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1" y="639306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Rectangle 2"/>
          <p:cNvSpPr/>
          <p:nvPr/>
        </p:nvSpPr>
        <p:spPr>
          <a:xfrm>
            <a:off x="313135" y="109855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5" name="Rectangle 3"/>
          <p:cNvSpPr/>
          <p:nvPr/>
        </p:nvSpPr>
        <p:spPr>
          <a:xfrm>
            <a:off x="600075" y="109855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6" name="Rectangle 4"/>
          <p:cNvSpPr/>
          <p:nvPr/>
        </p:nvSpPr>
        <p:spPr>
          <a:xfrm>
            <a:off x="406003" y="1520826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7" name="Rectangle 5"/>
          <p:cNvSpPr/>
          <p:nvPr/>
        </p:nvSpPr>
        <p:spPr>
          <a:xfrm>
            <a:off x="683419" y="1520826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8" name="Rectangle 6"/>
          <p:cNvSpPr/>
          <p:nvPr/>
        </p:nvSpPr>
        <p:spPr>
          <a:xfrm>
            <a:off x="95250" y="144780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9" name="Rectangle 7"/>
          <p:cNvSpPr/>
          <p:nvPr/>
        </p:nvSpPr>
        <p:spPr>
          <a:xfrm>
            <a:off x="571500" y="99060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70" name="Rectangle 8"/>
          <p:cNvSpPr/>
          <p:nvPr/>
        </p:nvSpPr>
        <p:spPr>
          <a:xfrm>
            <a:off x="332184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71" name="Title Text"/>
          <p:cNvSpPr txBox="1">
            <a:spLocks noGrp="1"/>
          </p:cNvSpPr>
          <p:nvPr>
            <p:ph type="title"/>
          </p:nvPr>
        </p:nvSpPr>
        <p:spPr>
          <a:xfrm>
            <a:off x="863203" y="214313"/>
            <a:ext cx="5844779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3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7016" y="2017714"/>
            <a:ext cx="2857501" cy="4114801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1" y="639306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2438401"/>
            <a:ext cx="6756799" cy="1052513"/>
            <a:chOff x="0" y="0"/>
            <a:chExt cx="9009063" cy="1052512"/>
          </a:xfrm>
        </p:grpSpPr>
        <p:grpSp>
          <p:nvGrpSpPr>
            <p:cNvPr id="3" name="Group 3"/>
            <p:cNvGrpSpPr/>
            <p:nvPr/>
          </p:nvGrpSpPr>
          <p:grpSpPr>
            <a:xfrm>
              <a:off x="290512" y="107950"/>
              <a:ext cx="711201" cy="474663"/>
              <a:chOff x="0" y="0"/>
              <a:chExt cx="711199" cy="474662"/>
            </a:xfrm>
          </p:grpSpPr>
          <p:sp>
            <p:nvSpPr>
              <p:cNvPr id="1380" name="Rectangle 4"/>
              <p:cNvSpPr/>
              <p:nvPr/>
            </p:nvSpPr>
            <p:spPr>
              <a:xfrm>
                <a:off x="0" y="-1"/>
                <a:ext cx="437662" cy="474664"/>
              </a:xfrm>
              <a:prstGeom prst="rect">
                <a:avLst/>
              </a:prstGeom>
              <a:solidFill>
                <a:srgbClr val="3333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81" name="Rectangle 5"/>
              <p:cNvSpPr/>
              <p:nvPr/>
            </p:nvSpPr>
            <p:spPr>
              <a:xfrm>
                <a:off x="382953" y="-1"/>
                <a:ext cx="328247" cy="474664"/>
              </a:xfrm>
              <a:prstGeom prst="rect">
                <a:avLst/>
              </a:prstGeom>
              <a:gradFill flip="none" rotWithShape="1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4" name="Group 6"/>
            <p:cNvGrpSpPr/>
            <p:nvPr/>
          </p:nvGrpSpPr>
          <p:grpSpPr>
            <a:xfrm>
              <a:off x="414337" y="530225"/>
              <a:ext cx="738188" cy="474663"/>
              <a:chOff x="0" y="0"/>
              <a:chExt cx="738187" cy="474662"/>
            </a:xfrm>
          </p:grpSpPr>
          <p:sp>
            <p:nvSpPr>
              <p:cNvPr id="1383" name="Rectangle 7"/>
              <p:cNvSpPr/>
              <p:nvPr/>
            </p:nvSpPr>
            <p:spPr>
              <a:xfrm>
                <a:off x="-1" y="-1"/>
                <a:ext cx="421822" cy="474664"/>
              </a:xfrm>
              <a:prstGeom prst="rect">
                <a:avLst/>
              </a:prstGeom>
              <a:solidFill>
                <a:srgbClr val="FFCF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84" name="Rectangle 8"/>
              <p:cNvSpPr/>
              <p:nvPr/>
            </p:nvSpPr>
            <p:spPr>
              <a:xfrm>
                <a:off x="370192" y="-1"/>
                <a:ext cx="367996" cy="474664"/>
              </a:xfrm>
              <a:prstGeom prst="rect">
                <a:avLst/>
              </a:prstGeom>
              <a:gradFill flip="none" rotWithShape="1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386" name="Rectangle 9"/>
            <p:cNvSpPr/>
            <p:nvPr/>
          </p:nvSpPr>
          <p:spPr>
            <a:xfrm>
              <a:off x="-1" y="457200"/>
              <a:ext cx="560388" cy="422276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87" name="Rectangle 10"/>
            <p:cNvSpPr/>
            <p:nvPr/>
          </p:nvSpPr>
          <p:spPr>
            <a:xfrm>
              <a:off x="634999" y="0"/>
              <a:ext cx="31751" cy="1052513"/>
            </a:xfrm>
            <a:prstGeom prst="rect">
              <a:avLst/>
            </a:prstGeom>
            <a:solidFill>
              <a:srgbClr val="1C1C1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88" name="Rectangle 11"/>
            <p:cNvSpPr/>
            <p:nvPr/>
          </p:nvSpPr>
          <p:spPr>
            <a:xfrm>
              <a:off x="315912" y="822325"/>
              <a:ext cx="8693152" cy="55563"/>
            </a:xfrm>
            <a:prstGeom prst="rect">
              <a:avLst/>
            </a:prstGeom>
            <a:gradFill flip="none" rotWithShape="1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390" name="Title Text"/>
          <p:cNvSpPr txBox="1">
            <a:spLocks noGrp="1"/>
          </p:cNvSpPr>
          <p:nvPr>
            <p:ph type="title"/>
          </p:nvPr>
        </p:nvSpPr>
        <p:spPr>
          <a:xfrm>
            <a:off x="742950" y="1676400"/>
            <a:ext cx="5829300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3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8700" y="3886200"/>
            <a:ext cx="48006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algn="ctr"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 algn="ctr"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algn="ctr"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 algn="ctr"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2218" y="6397823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1C1C1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Rectangle 2"/>
          <p:cNvSpPr/>
          <p:nvPr/>
        </p:nvSpPr>
        <p:spPr>
          <a:xfrm>
            <a:off x="313135" y="109855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0" name="Rectangle 3"/>
          <p:cNvSpPr/>
          <p:nvPr/>
        </p:nvSpPr>
        <p:spPr>
          <a:xfrm>
            <a:off x="600075" y="109855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1" name="Rectangle 4"/>
          <p:cNvSpPr/>
          <p:nvPr/>
        </p:nvSpPr>
        <p:spPr>
          <a:xfrm>
            <a:off x="406003" y="1520826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2" name="Rectangle 5"/>
          <p:cNvSpPr/>
          <p:nvPr/>
        </p:nvSpPr>
        <p:spPr>
          <a:xfrm>
            <a:off x="683419" y="1520826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3" name="Rectangle 6"/>
          <p:cNvSpPr/>
          <p:nvPr/>
        </p:nvSpPr>
        <p:spPr>
          <a:xfrm>
            <a:off x="95250" y="144780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4" name="Rectangle 7"/>
          <p:cNvSpPr/>
          <p:nvPr/>
        </p:nvSpPr>
        <p:spPr>
          <a:xfrm>
            <a:off x="571500" y="99060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5" name="Rectangle 8"/>
          <p:cNvSpPr/>
          <p:nvPr/>
        </p:nvSpPr>
        <p:spPr>
          <a:xfrm>
            <a:off x="332184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6" name="Title Text"/>
          <p:cNvSpPr txBox="1">
            <a:spLocks noGrp="1"/>
          </p:cNvSpPr>
          <p:nvPr>
            <p:ph type="title"/>
          </p:nvPr>
        </p:nvSpPr>
        <p:spPr>
          <a:xfrm>
            <a:off x="863203" y="214313"/>
            <a:ext cx="5844779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40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87016" y="2017714"/>
            <a:ext cx="5829301" cy="4114801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1" y="639306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Rectangle 2"/>
          <p:cNvSpPr/>
          <p:nvPr/>
        </p:nvSpPr>
        <p:spPr>
          <a:xfrm>
            <a:off x="313135" y="109855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16" name="Rectangle 3"/>
          <p:cNvSpPr/>
          <p:nvPr/>
        </p:nvSpPr>
        <p:spPr>
          <a:xfrm>
            <a:off x="600075" y="109855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17" name="Rectangle 4"/>
          <p:cNvSpPr/>
          <p:nvPr/>
        </p:nvSpPr>
        <p:spPr>
          <a:xfrm>
            <a:off x="406003" y="1520826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18" name="Rectangle 5"/>
          <p:cNvSpPr/>
          <p:nvPr/>
        </p:nvSpPr>
        <p:spPr>
          <a:xfrm>
            <a:off x="683419" y="1520826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19" name="Rectangle 6"/>
          <p:cNvSpPr/>
          <p:nvPr/>
        </p:nvSpPr>
        <p:spPr>
          <a:xfrm>
            <a:off x="95250" y="144780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20" name="Rectangle 7"/>
          <p:cNvSpPr/>
          <p:nvPr/>
        </p:nvSpPr>
        <p:spPr>
          <a:xfrm>
            <a:off x="571500" y="99060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21" name="Rectangle 8"/>
          <p:cNvSpPr/>
          <p:nvPr/>
        </p:nvSpPr>
        <p:spPr>
          <a:xfrm>
            <a:off x="332184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22" name="Title Text"/>
          <p:cNvSpPr txBox="1">
            <a:spLocks noGrp="1"/>
          </p:cNvSpPr>
          <p:nvPr>
            <p:ph type="title"/>
          </p:nvPr>
        </p:nvSpPr>
        <p:spPr>
          <a:xfrm>
            <a:off x="541734" y="4406901"/>
            <a:ext cx="58293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cap="all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4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1734" y="2906713"/>
            <a:ext cx="58293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1" y="639306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Rectangle 2"/>
          <p:cNvSpPr/>
          <p:nvPr/>
        </p:nvSpPr>
        <p:spPr>
          <a:xfrm>
            <a:off x="313135" y="109855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2" name="Rectangle 3"/>
          <p:cNvSpPr/>
          <p:nvPr/>
        </p:nvSpPr>
        <p:spPr>
          <a:xfrm>
            <a:off x="600075" y="109855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3" name="Rectangle 4"/>
          <p:cNvSpPr/>
          <p:nvPr/>
        </p:nvSpPr>
        <p:spPr>
          <a:xfrm>
            <a:off x="406003" y="1520826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4" name="Rectangle 5"/>
          <p:cNvSpPr/>
          <p:nvPr/>
        </p:nvSpPr>
        <p:spPr>
          <a:xfrm>
            <a:off x="683419" y="1520826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5" name="Rectangle 6"/>
          <p:cNvSpPr/>
          <p:nvPr/>
        </p:nvSpPr>
        <p:spPr>
          <a:xfrm>
            <a:off x="95250" y="144780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6" name="Rectangle 7"/>
          <p:cNvSpPr/>
          <p:nvPr/>
        </p:nvSpPr>
        <p:spPr>
          <a:xfrm>
            <a:off x="571500" y="99060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7" name="Rectangle 8"/>
          <p:cNvSpPr/>
          <p:nvPr/>
        </p:nvSpPr>
        <p:spPr>
          <a:xfrm>
            <a:off x="332184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8" name="Title Text"/>
          <p:cNvSpPr txBox="1">
            <a:spLocks noGrp="1"/>
          </p:cNvSpPr>
          <p:nvPr>
            <p:ph type="title"/>
          </p:nvPr>
        </p:nvSpPr>
        <p:spPr>
          <a:xfrm>
            <a:off x="863203" y="214313"/>
            <a:ext cx="5844779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4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7016" y="2017714"/>
            <a:ext cx="2857501" cy="4114801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3333CC"/>
              </a:buClr>
              <a:buSzPct val="6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1pPr>
            <a:lvl2pPr marL="790575" indent="-333375">
              <a:spcBef>
                <a:spcPts val="600"/>
              </a:spcBef>
              <a:buClr>
                <a:srgbClr val="3333CC"/>
              </a:buClr>
              <a:buSzPct val="55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2pPr>
            <a:lvl3pPr marL="1234439" indent="-320039">
              <a:spcBef>
                <a:spcPts val="600"/>
              </a:spcBef>
              <a:buClr>
                <a:srgbClr val="3333CC"/>
              </a:buClr>
              <a:buSzPct val="5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3pPr>
            <a:lvl4pPr marL="1727200" indent="-355600">
              <a:spcBef>
                <a:spcPts val="600"/>
              </a:spcBef>
              <a:buClr>
                <a:srgbClr val="3333CC"/>
              </a:buClr>
              <a:buSzPct val="55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4pPr>
            <a:lvl5pPr marL="2184400" indent="-355600">
              <a:spcBef>
                <a:spcPts val="600"/>
              </a:spcBef>
              <a:buClr>
                <a:srgbClr val="3333CC"/>
              </a:buClr>
              <a:buSzPct val="5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1" y="639306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Rectangle 2"/>
          <p:cNvSpPr/>
          <p:nvPr/>
        </p:nvSpPr>
        <p:spPr>
          <a:xfrm>
            <a:off x="313135" y="109855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48" name="Rectangle 3"/>
          <p:cNvSpPr/>
          <p:nvPr/>
        </p:nvSpPr>
        <p:spPr>
          <a:xfrm>
            <a:off x="600075" y="109855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49" name="Rectangle 4"/>
          <p:cNvSpPr/>
          <p:nvPr/>
        </p:nvSpPr>
        <p:spPr>
          <a:xfrm>
            <a:off x="406003" y="1520826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0" name="Rectangle 5"/>
          <p:cNvSpPr/>
          <p:nvPr/>
        </p:nvSpPr>
        <p:spPr>
          <a:xfrm>
            <a:off x="683419" y="1520826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1" name="Rectangle 6"/>
          <p:cNvSpPr/>
          <p:nvPr/>
        </p:nvSpPr>
        <p:spPr>
          <a:xfrm>
            <a:off x="95250" y="144780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2" name="Rectangle 7"/>
          <p:cNvSpPr/>
          <p:nvPr/>
        </p:nvSpPr>
        <p:spPr>
          <a:xfrm>
            <a:off x="571500" y="99060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3" name="Rectangle 8"/>
          <p:cNvSpPr/>
          <p:nvPr/>
        </p:nvSpPr>
        <p:spPr>
          <a:xfrm>
            <a:off x="332184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4" name="Title Text"/>
          <p:cNvSpPr txBox="1">
            <a:spLocks noGrp="1"/>
          </p:cNvSpPr>
          <p:nvPr>
            <p:ph type="title"/>
          </p:nvPr>
        </p:nvSpPr>
        <p:spPr>
          <a:xfrm>
            <a:off x="342900" y="274639"/>
            <a:ext cx="6172200" cy="1143001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4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42900" y="1535112"/>
            <a:ext cx="3030141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1pPr>
            <a:lvl2pPr marL="0" indent="45720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2pPr>
            <a:lvl3pPr marL="0" indent="91440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3pPr>
            <a:lvl4pPr marL="0" indent="137160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4pPr>
            <a:lvl5pPr marL="0" indent="182880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483769" y="1535112"/>
            <a:ext cx="3031331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pPr>
            <a:endParaRPr/>
          </a:p>
        </p:txBody>
      </p:sp>
      <p:sp>
        <p:nvSpPr>
          <p:cNvPr id="14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1" y="639306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Rectangle 2"/>
          <p:cNvSpPr/>
          <p:nvPr/>
        </p:nvSpPr>
        <p:spPr>
          <a:xfrm>
            <a:off x="313135" y="109855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5" name="Rectangle 3"/>
          <p:cNvSpPr/>
          <p:nvPr/>
        </p:nvSpPr>
        <p:spPr>
          <a:xfrm>
            <a:off x="600075" y="109855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6" name="Rectangle 4"/>
          <p:cNvSpPr/>
          <p:nvPr/>
        </p:nvSpPr>
        <p:spPr>
          <a:xfrm>
            <a:off x="406003" y="1520826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7" name="Rectangle 5"/>
          <p:cNvSpPr/>
          <p:nvPr/>
        </p:nvSpPr>
        <p:spPr>
          <a:xfrm>
            <a:off x="683419" y="1520826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8" name="Rectangle 6"/>
          <p:cNvSpPr/>
          <p:nvPr/>
        </p:nvSpPr>
        <p:spPr>
          <a:xfrm>
            <a:off x="95250" y="144780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9" name="Rectangle 7"/>
          <p:cNvSpPr/>
          <p:nvPr/>
        </p:nvSpPr>
        <p:spPr>
          <a:xfrm>
            <a:off x="571500" y="99060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70" name="Rectangle 8"/>
          <p:cNvSpPr/>
          <p:nvPr/>
        </p:nvSpPr>
        <p:spPr>
          <a:xfrm>
            <a:off x="332184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71" name="Title Text"/>
          <p:cNvSpPr txBox="1">
            <a:spLocks noGrp="1"/>
          </p:cNvSpPr>
          <p:nvPr>
            <p:ph type="title"/>
          </p:nvPr>
        </p:nvSpPr>
        <p:spPr>
          <a:xfrm>
            <a:off x="863203" y="214313"/>
            <a:ext cx="5844779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4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1" y="639306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Rectangle 2"/>
          <p:cNvSpPr/>
          <p:nvPr/>
        </p:nvSpPr>
        <p:spPr>
          <a:xfrm>
            <a:off x="313135" y="109855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0" name="Rectangle 3"/>
          <p:cNvSpPr/>
          <p:nvPr/>
        </p:nvSpPr>
        <p:spPr>
          <a:xfrm>
            <a:off x="600075" y="109855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1" name="Rectangle 4"/>
          <p:cNvSpPr/>
          <p:nvPr/>
        </p:nvSpPr>
        <p:spPr>
          <a:xfrm>
            <a:off x="406003" y="1520826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2" name="Rectangle 5"/>
          <p:cNvSpPr/>
          <p:nvPr/>
        </p:nvSpPr>
        <p:spPr>
          <a:xfrm>
            <a:off x="683419" y="1520826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3" name="Rectangle 6"/>
          <p:cNvSpPr/>
          <p:nvPr/>
        </p:nvSpPr>
        <p:spPr>
          <a:xfrm>
            <a:off x="95250" y="144780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4" name="Rectangle 7"/>
          <p:cNvSpPr/>
          <p:nvPr/>
        </p:nvSpPr>
        <p:spPr>
          <a:xfrm>
            <a:off x="571500" y="99060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5" name="Rectangle 8"/>
          <p:cNvSpPr/>
          <p:nvPr/>
        </p:nvSpPr>
        <p:spPr>
          <a:xfrm>
            <a:off x="332184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1" y="639306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Rectangle 2"/>
          <p:cNvSpPr/>
          <p:nvPr/>
        </p:nvSpPr>
        <p:spPr>
          <a:xfrm>
            <a:off x="313135" y="109855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4" name="Rectangle 3"/>
          <p:cNvSpPr/>
          <p:nvPr/>
        </p:nvSpPr>
        <p:spPr>
          <a:xfrm>
            <a:off x="600075" y="109855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5" name="Rectangle 4"/>
          <p:cNvSpPr/>
          <p:nvPr/>
        </p:nvSpPr>
        <p:spPr>
          <a:xfrm>
            <a:off x="406003" y="1520826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6" name="Rectangle 5"/>
          <p:cNvSpPr/>
          <p:nvPr/>
        </p:nvSpPr>
        <p:spPr>
          <a:xfrm>
            <a:off x="683419" y="1520826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7" name="Rectangle 6"/>
          <p:cNvSpPr/>
          <p:nvPr/>
        </p:nvSpPr>
        <p:spPr>
          <a:xfrm>
            <a:off x="95250" y="144780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8" name="Rectangle 7"/>
          <p:cNvSpPr/>
          <p:nvPr/>
        </p:nvSpPr>
        <p:spPr>
          <a:xfrm>
            <a:off x="571500" y="99060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9" name="Rectangle 8"/>
          <p:cNvSpPr/>
          <p:nvPr/>
        </p:nvSpPr>
        <p:spPr>
          <a:xfrm>
            <a:off x="332184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00" name="Title Text"/>
          <p:cNvSpPr txBox="1">
            <a:spLocks noGrp="1"/>
          </p:cNvSpPr>
          <p:nvPr>
            <p:ph type="title"/>
          </p:nvPr>
        </p:nvSpPr>
        <p:spPr>
          <a:xfrm>
            <a:off x="342900" y="273050"/>
            <a:ext cx="2256236" cy="1162050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50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81287" y="273051"/>
            <a:ext cx="3833813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42900" y="1435101"/>
            <a:ext cx="2256236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5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1" y="639306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508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42" y="6400440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Rectangle 2"/>
          <p:cNvSpPr/>
          <p:nvPr/>
        </p:nvSpPr>
        <p:spPr>
          <a:xfrm>
            <a:off x="313135" y="109855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1" name="Rectangle 3"/>
          <p:cNvSpPr/>
          <p:nvPr/>
        </p:nvSpPr>
        <p:spPr>
          <a:xfrm>
            <a:off x="600075" y="109855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2" name="Rectangle 4"/>
          <p:cNvSpPr/>
          <p:nvPr/>
        </p:nvSpPr>
        <p:spPr>
          <a:xfrm>
            <a:off x="406003" y="1520826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3" name="Rectangle 5"/>
          <p:cNvSpPr/>
          <p:nvPr/>
        </p:nvSpPr>
        <p:spPr>
          <a:xfrm>
            <a:off x="683419" y="1520826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4" name="Rectangle 6"/>
          <p:cNvSpPr/>
          <p:nvPr/>
        </p:nvSpPr>
        <p:spPr>
          <a:xfrm>
            <a:off x="95250" y="144780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5" name="Rectangle 7"/>
          <p:cNvSpPr/>
          <p:nvPr/>
        </p:nvSpPr>
        <p:spPr>
          <a:xfrm>
            <a:off x="571500" y="99060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6" name="Rectangle 8"/>
          <p:cNvSpPr/>
          <p:nvPr/>
        </p:nvSpPr>
        <p:spPr>
          <a:xfrm>
            <a:off x="332184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7" name="Title Text"/>
          <p:cNvSpPr txBox="1">
            <a:spLocks noGrp="1"/>
          </p:cNvSpPr>
          <p:nvPr>
            <p:ph type="title"/>
          </p:nvPr>
        </p:nvSpPr>
        <p:spPr>
          <a:xfrm>
            <a:off x="1344216" y="4800600"/>
            <a:ext cx="4114801" cy="566738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518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344216" y="612775"/>
            <a:ext cx="41148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44216" y="5367338"/>
            <a:ext cx="41148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1" y="639306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Rectangle 2"/>
          <p:cNvSpPr/>
          <p:nvPr/>
        </p:nvSpPr>
        <p:spPr>
          <a:xfrm>
            <a:off x="313135" y="109855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28" name="Rectangle 3"/>
          <p:cNvSpPr/>
          <p:nvPr/>
        </p:nvSpPr>
        <p:spPr>
          <a:xfrm>
            <a:off x="600075" y="109855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29" name="Rectangle 4"/>
          <p:cNvSpPr/>
          <p:nvPr/>
        </p:nvSpPr>
        <p:spPr>
          <a:xfrm>
            <a:off x="406003" y="1520826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0" name="Rectangle 5"/>
          <p:cNvSpPr/>
          <p:nvPr/>
        </p:nvSpPr>
        <p:spPr>
          <a:xfrm>
            <a:off x="683419" y="1520826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1" name="Rectangle 6"/>
          <p:cNvSpPr/>
          <p:nvPr/>
        </p:nvSpPr>
        <p:spPr>
          <a:xfrm>
            <a:off x="95250" y="144780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2" name="Rectangle 7"/>
          <p:cNvSpPr/>
          <p:nvPr/>
        </p:nvSpPr>
        <p:spPr>
          <a:xfrm>
            <a:off x="571500" y="99060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3" name="Rectangle 8"/>
          <p:cNvSpPr/>
          <p:nvPr/>
        </p:nvSpPr>
        <p:spPr>
          <a:xfrm>
            <a:off x="332184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4" name="Title Text"/>
          <p:cNvSpPr txBox="1">
            <a:spLocks noGrp="1"/>
          </p:cNvSpPr>
          <p:nvPr>
            <p:ph type="title"/>
          </p:nvPr>
        </p:nvSpPr>
        <p:spPr>
          <a:xfrm>
            <a:off x="863203" y="214313"/>
            <a:ext cx="5844779" cy="146208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5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7016" y="2017714"/>
            <a:ext cx="2857501" cy="4114801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31" y="6393062"/>
            <a:ext cx="360033" cy="307777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2438401"/>
            <a:ext cx="6756799" cy="1052513"/>
            <a:chOff x="0" y="0"/>
            <a:chExt cx="9009063" cy="1052512"/>
          </a:xfrm>
        </p:grpSpPr>
        <p:grpSp>
          <p:nvGrpSpPr>
            <p:cNvPr id="3" name="Group 3"/>
            <p:cNvGrpSpPr/>
            <p:nvPr/>
          </p:nvGrpSpPr>
          <p:grpSpPr>
            <a:xfrm>
              <a:off x="290512" y="107950"/>
              <a:ext cx="711201" cy="474663"/>
              <a:chOff x="0" y="0"/>
              <a:chExt cx="711199" cy="474662"/>
            </a:xfrm>
          </p:grpSpPr>
          <p:sp>
            <p:nvSpPr>
              <p:cNvPr id="1543" name="Rectangle 4"/>
              <p:cNvSpPr/>
              <p:nvPr/>
            </p:nvSpPr>
            <p:spPr>
              <a:xfrm>
                <a:off x="0" y="-1"/>
                <a:ext cx="437662" cy="474664"/>
              </a:xfrm>
              <a:prstGeom prst="rect">
                <a:avLst/>
              </a:prstGeom>
              <a:solidFill>
                <a:srgbClr val="3333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44" name="Rectangle 5"/>
              <p:cNvSpPr/>
              <p:nvPr/>
            </p:nvSpPr>
            <p:spPr>
              <a:xfrm>
                <a:off x="382953" y="-1"/>
                <a:ext cx="328247" cy="474664"/>
              </a:xfrm>
              <a:prstGeom prst="rect">
                <a:avLst/>
              </a:prstGeom>
              <a:gradFill flip="none" rotWithShape="1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4" name="Group 6"/>
            <p:cNvGrpSpPr/>
            <p:nvPr/>
          </p:nvGrpSpPr>
          <p:grpSpPr>
            <a:xfrm>
              <a:off x="414337" y="530225"/>
              <a:ext cx="738188" cy="474663"/>
              <a:chOff x="0" y="0"/>
              <a:chExt cx="738187" cy="474662"/>
            </a:xfrm>
          </p:grpSpPr>
          <p:sp>
            <p:nvSpPr>
              <p:cNvPr id="1546" name="Rectangle 7"/>
              <p:cNvSpPr/>
              <p:nvPr/>
            </p:nvSpPr>
            <p:spPr>
              <a:xfrm>
                <a:off x="-1" y="-1"/>
                <a:ext cx="421822" cy="474664"/>
              </a:xfrm>
              <a:prstGeom prst="rect">
                <a:avLst/>
              </a:prstGeom>
              <a:solidFill>
                <a:srgbClr val="FFCF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47" name="Rectangle 8"/>
              <p:cNvSpPr/>
              <p:nvPr/>
            </p:nvSpPr>
            <p:spPr>
              <a:xfrm>
                <a:off x="370192" y="-1"/>
                <a:ext cx="367996" cy="474664"/>
              </a:xfrm>
              <a:prstGeom prst="rect">
                <a:avLst/>
              </a:prstGeom>
              <a:gradFill flip="none" rotWithShape="1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hangingPunct="0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endParaRPr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549" name="Rectangle 9"/>
            <p:cNvSpPr/>
            <p:nvPr/>
          </p:nvSpPr>
          <p:spPr>
            <a:xfrm>
              <a:off x="-1" y="457200"/>
              <a:ext cx="560388" cy="422276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50" name="Rectangle 10"/>
            <p:cNvSpPr/>
            <p:nvPr/>
          </p:nvSpPr>
          <p:spPr>
            <a:xfrm>
              <a:off x="634999" y="0"/>
              <a:ext cx="31751" cy="1052513"/>
            </a:xfrm>
            <a:prstGeom prst="rect">
              <a:avLst/>
            </a:prstGeom>
            <a:solidFill>
              <a:srgbClr val="1C1C1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51" name="Rectangle 11"/>
            <p:cNvSpPr/>
            <p:nvPr/>
          </p:nvSpPr>
          <p:spPr>
            <a:xfrm>
              <a:off x="315912" y="822325"/>
              <a:ext cx="8693152" cy="55563"/>
            </a:xfrm>
            <a:prstGeom prst="rect">
              <a:avLst/>
            </a:prstGeom>
            <a:gradFill flip="none" rotWithShape="1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553" name="Title Text"/>
          <p:cNvSpPr txBox="1">
            <a:spLocks noGrp="1"/>
          </p:cNvSpPr>
          <p:nvPr>
            <p:ph type="title"/>
          </p:nvPr>
        </p:nvSpPr>
        <p:spPr>
          <a:xfrm>
            <a:off x="742950" y="1676401"/>
            <a:ext cx="5829301" cy="1462089"/>
          </a:xfrm>
          <a:prstGeom prst="rect">
            <a:avLst/>
          </a:prstGeom>
        </p:spPr>
        <p:txBody>
          <a:bodyPr lIns="45714" tIns="45714" rIns="45714" bIns="45714"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5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8700" y="3886202"/>
            <a:ext cx="4800600" cy="1752601"/>
          </a:xfrm>
          <a:prstGeom prst="rect">
            <a:avLst/>
          </a:prstGeom>
        </p:spPr>
        <p:txBody>
          <a:bodyPr lIns="45714" tIns="45714" rIns="45714" bIns="45714"/>
          <a:lstStyle>
            <a:lvl1pPr marL="0" indent="0" algn="ctr">
              <a:buSzTx/>
              <a:buFontTx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781957" indent="-324757" algn="ctr"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1217083" indent="-302683" algn="ctr"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734820" indent="-363220" algn="ctr"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192020" indent="-363220" algn="ctr"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2228" y="6397837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1C1C1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Rectangle 2"/>
          <p:cNvSpPr/>
          <p:nvPr/>
        </p:nvSpPr>
        <p:spPr>
          <a:xfrm>
            <a:off x="313135" y="109855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3" name="Rectangle 3"/>
          <p:cNvSpPr/>
          <p:nvPr/>
        </p:nvSpPr>
        <p:spPr>
          <a:xfrm>
            <a:off x="600075" y="109855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4" name="Rectangle 4"/>
          <p:cNvSpPr/>
          <p:nvPr/>
        </p:nvSpPr>
        <p:spPr>
          <a:xfrm>
            <a:off x="406003" y="1520826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5" name="Rectangle 5"/>
          <p:cNvSpPr/>
          <p:nvPr/>
        </p:nvSpPr>
        <p:spPr>
          <a:xfrm>
            <a:off x="683419" y="1520826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6" name="Rectangle 6"/>
          <p:cNvSpPr/>
          <p:nvPr/>
        </p:nvSpPr>
        <p:spPr>
          <a:xfrm>
            <a:off x="95250" y="144780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7" name="Rectangle 7"/>
          <p:cNvSpPr/>
          <p:nvPr/>
        </p:nvSpPr>
        <p:spPr>
          <a:xfrm>
            <a:off x="571500" y="99060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8" name="Rectangle 8"/>
          <p:cNvSpPr/>
          <p:nvPr/>
        </p:nvSpPr>
        <p:spPr>
          <a:xfrm>
            <a:off x="332184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9" name="Title Text"/>
          <p:cNvSpPr txBox="1">
            <a:spLocks noGrp="1"/>
          </p:cNvSpPr>
          <p:nvPr>
            <p:ph type="title"/>
          </p:nvPr>
        </p:nvSpPr>
        <p:spPr>
          <a:xfrm>
            <a:off x="863203" y="214313"/>
            <a:ext cx="5844779" cy="1462088"/>
          </a:xfrm>
          <a:prstGeom prst="rect">
            <a:avLst/>
          </a:prstGeom>
        </p:spPr>
        <p:txBody>
          <a:bodyPr lIns="45714" tIns="45714" rIns="45714" bIns="45714"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5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87016" y="2017714"/>
            <a:ext cx="5829301" cy="4114801"/>
          </a:xfrm>
          <a:prstGeom prst="rect">
            <a:avLst/>
          </a:prstGeom>
        </p:spPr>
        <p:txBody>
          <a:bodyPr lIns="45714" tIns="45714" rIns="45714" bIns="45714"/>
          <a:lstStyle>
            <a:lvl1pPr marL="341313" indent="-341313"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781957" indent="-324757"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1217083" indent="-302683"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734820" indent="-363220"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192020" indent="-363220"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41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Rectangle 2"/>
          <p:cNvSpPr/>
          <p:nvPr/>
        </p:nvSpPr>
        <p:spPr>
          <a:xfrm>
            <a:off x="313135" y="109855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79" name="Rectangle 3"/>
          <p:cNvSpPr/>
          <p:nvPr/>
        </p:nvSpPr>
        <p:spPr>
          <a:xfrm>
            <a:off x="600075" y="109855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0" name="Rectangle 4"/>
          <p:cNvSpPr/>
          <p:nvPr/>
        </p:nvSpPr>
        <p:spPr>
          <a:xfrm>
            <a:off x="406003" y="1520826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1" name="Rectangle 5"/>
          <p:cNvSpPr/>
          <p:nvPr/>
        </p:nvSpPr>
        <p:spPr>
          <a:xfrm>
            <a:off x="683419" y="1520826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2" name="Rectangle 6"/>
          <p:cNvSpPr/>
          <p:nvPr/>
        </p:nvSpPr>
        <p:spPr>
          <a:xfrm>
            <a:off x="95250" y="144780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3" name="Rectangle 7"/>
          <p:cNvSpPr/>
          <p:nvPr/>
        </p:nvSpPr>
        <p:spPr>
          <a:xfrm>
            <a:off x="571500" y="99060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4" name="Rectangle 8"/>
          <p:cNvSpPr/>
          <p:nvPr/>
        </p:nvSpPr>
        <p:spPr>
          <a:xfrm>
            <a:off x="332184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5" name="Title Text"/>
          <p:cNvSpPr txBox="1">
            <a:spLocks noGrp="1"/>
          </p:cNvSpPr>
          <p:nvPr>
            <p:ph type="title"/>
          </p:nvPr>
        </p:nvSpPr>
        <p:spPr>
          <a:xfrm>
            <a:off x="541734" y="4406901"/>
            <a:ext cx="5829301" cy="1362076"/>
          </a:xfrm>
          <a:prstGeom prst="rect">
            <a:avLst/>
          </a:prstGeom>
        </p:spPr>
        <p:txBody>
          <a:bodyPr lIns="45714" tIns="45714" rIns="45714" bIns="45714" anchor="t"/>
          <a:lstStyle>
            <a:lvl1pPr algn="l">
              <a:defRPr sz="4000" cap="all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5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1734" y="2906714"/>
            <a:ext cx="5829301" cy="1500188"/>
          </a:xfrm>
          <a:prstGeom prst="rect">
            <a:avLst/>
          </a:prstGeom>
        </p:spPr>
        <p:txBody>
          <a:bodyPr lIns="45714" tIns="45714" rIns="45714" bIns="45714"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1pPr>
            <a:lvl2pPr marL="0" indent="457153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2pPr>
            <a:lvl3pPr marL="0" indent="914305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3pPr>
            <a:lvl4pPr marL="0" indent="1371457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4pPr>
            <a:lvl5pPr marL="0" indent="1828610">
              <a:spcBef>
                <a:spcPts val="400"/>
              </a:spcBef>
              <a:buSzTx/>
              <a:buFont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41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Rectangle 2"/>
          <p:cNvSpPr/>
          <p:nvPr/>
        </p:nvSpPr>
        <p:spPr>
          <a:xfrm>
            <a:off x="313135" y="109855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5" name="Rectangle 3"/>
          <p:cNvSpPr/>
          <p:nvPr/>
        </p:nvSpPr>
        <p:spPr>
          <a:xfrm>
            <a:off x="600075" y="109855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6" name="Rectangle 4"/>
          <p:cNvSpPr/>
          <p:nvPr/>
        </p:nvSpPr>
        <p:spPr>
          <a:xfrm>
            <a:off x="406003" y="1520826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7" name="Rectangle 5"/>
          <p:cNvSpPr/>
          <p:nvPr/>
        </p:nvSpPr>
        <p:spPr>
          <a:xfrm>
            <a:off x="683419" y="1520826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8" name="Rectangle 6"/>
          <p:cNvSpPr/>
          <p:nvPr/>
        </p:nvSpPr>
        <p:spPr>
          <a:xfrm>
            <a:off x="95250" y="144780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9" name="Rectangle 7"/>
          <p:cNvSpPr/>
          <p:nvPr/>
        </p:nvSpPr>
        <p:spPr>
          <a:xfrm>
            <a:off x="571500" y="99060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00" name="Rectangle 8"/>
          <p:cNvSpPr/>
          <p:nvPr/>
        </p:nvSpPr>
        <p:spPr>
          <a:xfrm>
            <a:off x="332184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01" name="Title Text"/>
          <p:cNvSpPr txBox="1">
            <a:spLocks noGrp="1"/>
          </p:cNvSpPr>
          <p:nvPr>
            <p:ph type="title"/>
          </p:nvPr>
        </p:nvSpPr>
        <p:spPr>
          <a:xfrm>
            <a:off x="863203" y="214313"/>
            <a:ext cx="5844779" cy="1462088"/>
          </a:xfrm>
          <a:prstGeom prst="rect">
            <a:avLst/>
          </a:prstGeom>
        </p:spPr>
        <p:txBody>
          <a:bodyPr lIns="45714" tIns="45714" rIns="45714" bIns="45714"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60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7016" y="2017715"/>
            <a:ext cx="2857501" cy="4114801"/>
          </a:xfrm>
          <a:prstGeom prst="rect">
            <a:avLst/>
          </a:prstGeom>
        </p:spPr>
        <p:txBody>
          <a:bodyPr lIns="45714" tIns="45714" rIns="45714" bIns="45714"/>
          <a:lstStyle>
            <a:lvl1pPr marL="341313" indent="-341313">
              <a:spcBef>
                <a:spcPts val="600"/>
              </a:spcBef>
              <a:buClr>
                <a:srgbClr val="3333CC"/>
              </a:buClr>
              <a:buSzPct val="6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1pPr>
            <a:lvl2pPr marL="788723" indent="-331523">
              <a:spcBef>
                <a:spcPts val="600"/>
              </a:spcBef>
              <a:buClr>
                <a:srgbClr val="3333CC"/>
              </a:buClr>
              <a:buSzPct val="55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2pPr>
            <a:lvl3pPr marL="1232218" indent="-317818">
              <a:spcBef>
                <a:spcPts val="600"/>
              </a:spcBef>
              <a:buClr>
                <a:srgbClr val="3333CC"/>
              </a:buClr>
              <a:buSzPct val="5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3pPr>
            <a:lvl4pPr marL="1724731" indent="-353131">
              <a:spcBef>
                <a:spcPts val="600"/>
              </a:spcBef>
              <a:buClr>
                <a:srgbClr val="3333CC"/>
              </a:buClr>
              <a:buSzPct val="55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4pPr>
            <a:lvl5pPr marL="2181931" indent="-353131">
              <a:spcBef>
                <a:spcPts val="600"/>
              </a:spcBef>
              <a:buClr>
                <a:srgbClr val="3333CC"/>
              </a:buClr>
              <a:buSzPct val="50000"/>
              <a:buFontTx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41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Rectangle 2"/>
          <p:cNvSpPr/>
          <p:nvPr/>
        </p:nvSpPr>
        <p:spPr>
          <a:xfrm>
            <a:off x="313135" y="109855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1" name="Rectangle 3"/>
          <p:cNvSpPr/>
          <p:nvPr/>
        </p:nvSpPr>
        <p:spPr>
          <a:xfrm>
            <a:off x="600075" y="109855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2" name="Rectangle 4"/>
          <p:cNvSpPr/>
          <p:nvPr/>
        </p:nvSpPr>
        <p:spPr>
          <a:xfrm>
            <a:off x="406003" y="1520826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3" name="Rectangle 5"/>
          <p:cNvSpPr/>
          <p:nvPr/>
        </p:nvSpPr>
        <p:spPr>
          <a:xfrm>
            <a:off x="683419" y="1520826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4" name="Rectangle 6"/>
          <p:cNvSpPr/>
          <p:nvPr/>
        </p:nvSpPr>
        <p:spPr>
          <a:xfrm>
            <a:off x="95250" y="144780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5" name="Rectangle 7"/>
          <p:cNvSpPr/>
          <p:nvPr/>
        </p:nvSpPr>
        <p:spPr>
          <a:xfrm>
            <a:off x="571500" y="99060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6" name="Rectangle 8"/>
          <p:cNvSpPr/>
          <p:nvPr/>
        </p:nvSpPr>
        <p:spPr>
          <a:xfrm>
            <a:off x="332184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7" name="Title Text"/>
          <p:cNvSpPr txBox="1">
            <a:spLocks noGrp="1"/>
          </p:cNvSpPr>
          <p:nvPr>
            <p:ph type="title"/>
          </p:nvPr>
        </p:nvSpPr>
        <p:spPr>
          <a:xfrm>
            <a:off x="342900" y="274639"/>
            <a:ext cx="6172200" cy="1143001"/>
          </a:xfrm>
          <a:prstGeom prst="rect">
            <a:avLst/>
          </a:prstGeom>
        </p:spPr>
        <p:txBody>
          <a:bodyPr lIns="45714" tIns="45714" rIns="45714" bIns="45714"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6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42900" y="1535114"/>
            <a:ext cx="3030141" cy="639763"/>
          </a:xfrm>
          <a:prstGeom prst="rect">
            <a:avLst/>
          </a:prstGeom>
        </p:spPr>
        <p:txBody>
          <a:bodyPr lIns="45714" tIns="45714" rIns="45714" bIns="45714"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1pPr>
            <a:lvl2pPr marL="0" indent="457153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2pPr>
            <a:lvl3pPr marL="0" indent="914305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3pPr>
            <a:lvl4pPr marL="0" indent="1371457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4pPr>
            <a:lvl5pPr marL="0" indent="182861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483769" y="1535114"/>
            <a:ext cx="3031331" cy="639763"/>
          </a:xfrm>
          <a:prstGeom prst="rect">
            <a:avLst/>
          </a:prstGeom>
        </p:spPr>
        <p:txBody>
          <a:bodyPr lIns="45714" tIns="45714" rIns="45714" bIns="45714"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>
                <a:latin typeface="Tahoma Bold"/>
                <a:ea typeface="Tahoma Bold"/>
                <a:cs typeface="Tahoma Bold"/>
                <a:sym typeface="Tahoma Bold"/>
              </a:defRPr>
            </a:pPr>
            <a:endParaRPr/>
          </a:p>
        </p:txBody>
      </p:sp>
      <p:sp>
        <p:nvSpPr>
          <p:cNvPr id="16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41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Rectangle 2"/>
          <p:cNvSpPr/>
          <p:nvPr/>
        </p:nvSpPr>
        <p:spPr>
          <a:xfrm>
            <a:off x="313135" y="109855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28" name="Rectangle 3"/>
          <p:cNvSpPr/>
          <p:nvPr/>
        </p:nvSpPr>
        <p:spPr>
          <a:xfrm>
            <a:off x="600075" y="109855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29" name="Rectangle 4"/>
          <p:cNvSpPr/>
          <p:nvPr/>
        </p:nvSpPr>
        <p:spPr>
          <a:xfrm>
            <a:off x="406003" y="1520826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0" name="Rectangle 5"/>
          <p:cNvSpPr/>
          <p:nvPr/>
        </p:nvSpPr>
        <p:spPr>
          <a:xfrm>
            <a:off x="683419" y="1520826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1" name="Rectangle 6"/>
          <p:cNvSpPr/>
          <p:nvPr/>
        </p:nvSpPr>
        <p:spPr>
          <a:xfrm>
            <a:off x="95250" y="144780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2" name="Rectangle 7"/>
          <p:cNvSpPr/>
          <p:nvPr/>
        </p:nvSpPr>
        <p:spPr>
          <a:xfrm>
            <a:off x="571500" y="99060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3" name="Rectangle 8"/>
          <p:cNvSpPr/>
          <p:nvPr/>
        </p:nvSpPr>
        <p:spPr>
          <a:xfrm>
            <a:off x="332184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4" name="Title Text"/>
          <p:cNvSpPr txBox="1">
            <a:spLocks noGrp="1"/>
          </p:cNvSpPr>
          <p:nvPr>
            <p:ph type="title"/>
          </p:nvPr>
        </p:nvSpPr>
        <p:spPr>
          <a:xfrm>
            <a:off x="863203" y="214313"/>
            <a:ext cx="5844779" cy="1462088"/>
          </a:xfrm>
          <a:prstGeom prst="rect">
            <a:avLst/>
          </a:prstGeom>
        </p:spPr>
        <p:txBody>
          <a:bodyPr lIns="45714" tIns="45714" rIns="45714" bIns="45714"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6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41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Rectangle 2"/>
          <p:cNvSpPr/>
          <p:nvPr/>
        </p:nvSpPr>
        <p:spPr>
          <a:xfrm>
            <a:off x="313135" y="109855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3" name="Rectangle 3"/>
          <p:cNvSpPr/>
          <p:nvPr/>
        </p:nvSpPr>
        <p:spPr>
          <a:xfrm>
            <a:off x="600075" y="109855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4" name="Rectangle 4"/>
          <p:cNvSpPr/>
          <p:nvPr/>
        </p:nvSpPr>
        <p:spPr>
          <a:xfrm>
            <a:off x="406003" y="1520826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5" name="Rectangle 5"/>
          <p:cNvSpPr/>
          <p:nvPr/>
        </p:nvSpPr>
        <p:spPr>
          <a:xfrm>
            <a:off x="683419" y="1520826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6" name="Rectangle 6"/>
          <p:cNvSpPr/>
          <p:nvPr/>
        </p:nvSpPr>
        <p:spPr>
          <a:xfrm>
            <a:off x="95250" y="144780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7" name="Rectangle 7"/>
          <p:cNvSpPr/>
          <p:nvPr/>
        </p:nvSpPr>
        <p:spPr>
          <a:xfrm>
            <a:off x="571500" y="99060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8" name="Rectangle 8"/>
          <p:cNvSpPr/>
          <p:nvPr/>
        </p:nvSpPr>
        <p:spPr>
          <a:xfrm>
            <a:off x="332184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41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Rectangle 2"/>
          <p:cNvSpPr/>
          <p:nvPr/>
        </p:nvSpPr>
        <p:spPr>
          <a:xfrm>
            <a:off x="313135" y="109855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57" name="Rectangle 3"/>
          <p:cNvSpPr/>
          <p:nvPr/>
        </p:nvSpPr>
        <p:spPr>
          <a:xfrm>
            <a:off x="600075" y="109855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58" name="Rectangle 4"/>
          <p:cNvSpPr/>
          <p:nvPr/>
        </p:nvSpPr>
        <p:spPr>
          <a:xfrm>
            <a:off x="406003" y="1520826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59" name="Rectangle 5"/>
          <p:cNvSpPr/>
          <p:nvPr/>
        </p:nvSpPr>
        <p:spPr>
          <a:xfrm>
            <a:off x="683419" y="1520826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60" name="Rectangle 6"/>
          <p:cNvSpPr/>
          <p:nvPr/>
        </p:nvSpPr>
        <p:spPr>
          <a:xfrm>
            <a:off x="95250" y="144780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61" name="Rectangle 7"/>
          <p:cNvSpPr/>
          <p:nvPr/>
        </p:nvSpPr>
        <p:spPr>
          <a:xfrm>
            <a:off x="571500" y="99060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62" name="Rectangle 8"/>
          <p:cNvSpPr/>
          <p:nvPr/>
        </p:nvSpPr>
        <p:spPr>
          <a:xfrm>
            <a:off x="332184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63" name="Title Text"/>
          <p:cNvSpPr txBox="1">
            <a:spLocks noGrp="1"/>
          </p:cNvSpPr>
          <p:nvPr>
            <p:ph type="title"/>
          </p:nvPr>
        </p:nvSpPr>
        <p:spPr>
          <a:xfrm>
            <a:off x="342900" y="273050"/>
            <a:ext cx="2256236" cy="1162050"/>
          </a:xfrm>
          <a:prstGeom prst="rect">
            <a:avLst/>
          </a:prstGeom>
        </p:spPr>
        <p:txBody>
          <a:bodyPr lIns="45714" tIns="45714" rIns="45714" bIns="45714" anchor="b"/>
          <a:lstStyle>
            <a:lvl1pPr algn="l">
              <a:defRPr sz="2000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66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81289" y="273050"/>
            <a:ext cx="3833813" cy="5853114"/>
          </a:xfrm>
          <a:prstGeom prst="rect">
            <a:avLst/>
          </a:prstGeom>
        </p:spPr>
        <p:txBody>
          <a:bodyPr lIns="45714" tIns="45714" rIns="45714" bIns="45714"/>
          <a:lstStyle>
            <a:lvl1pPr marL="341313" indent="-341313"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781957" indent="-324757"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1217083" indent="-302683"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734820" indent="-363220"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192020" indent="-363220"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42900" y="1435102"/>
            <a:ext cx="2256236" cy="4691063"/>
          </a:xfrm>
          <a:prstGeom prst="rect">
            <a:avLst/>
          </a:prstGeom>
        </p:spPr>
        <p:txBody>
          <a:bodyPr lIns="45714" tIns="45714" rIns="45714" bIns="45714"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6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41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42" y="6400440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Rectangle 2"/>
          <p:cNvSpPr/>
          <p:nvPr/>
        </p:nvSpPr>
        <p:spPr>
          <a:xfrm>
            <a:off x="313135" y="109855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4" name="Rectangle 3"/>
          <p:cNvSpPr/>
          <p:nvPr/>
        </p:nvSpPr>
        <p:spPr>
          <a:xfrm>
            <a:off x="600075" y="109855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5" name="Rectangle 4"/>
          <p:cNvSpPr/>
          <p:nvPr/>
        </p:nvSpPr>
        <p:spPr>
          <a:xfrm>
            <a:off x="406003" y="1520826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6" name="Rectangle 5"/>
          <p:cNvSpPr/>
          <p:nvPr/>
        </p:nvSpPr>
        <p:spPr>
          <a:xfrm>
            <a:off x="683419" y="1520826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7" name="Rectangle 6"/>
          <p:cNvSpPr/>
          <p:nvPr/>
        </p:nvSpPr>
        <p:spPr>
          <a:xfrm>
            <a:off x="95250" y="144780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8" name="Rectangle 7"/>
          <p:cNvSpPr/>
          <p:nvPr/>
        </p:nvSpPr>
        <p:spPr>
          <a:xfrm>
            <a:off x="571500" y="99060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9" name="Rectangle 8"/>
          <p:cNvSpPr/>
          <p:nvPr/>
        </p:nvSpPr>
        <p:spPr>
          <a:xfrm>
            <a:off x="332184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80" name="Title Text"/>
          <p:cNvSpPr txBox="1">
            <a:spLocks noGrp="1"/>
          </p:cNvSpPr>
          <p:nvPr>
            <p:ph type="title"/>
          </p:nvPr>
        </p:nvSpPr>
        <p:spPr>
          <a:xfrm>
            <a:off x="1344216" y="4800600"/>
            <a:ext cx="4114801" cy="566738"/>
          </a:xfrm>
          <a:prstGeom prst="rect">
            <a:avLst/>
          </a:prstGeom>
        </p:spPr>
        <p:txBody>
          <a:bodyPr lIns="45714" tIns="45714" rIns="45714" bIns="45714" anchor="b"/>
          <a:lstStyle>
            <a:lvl1pPr algn="l">
              <a:defRPr sz="2000">
                <a:solidFill>
                  <a:srgbClr val="333399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681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344216" y="612775"/>
            <a:ext cx="41148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44216" y="5367338"/>
            <a:ext cx="4114801" cy="804863"/>
          </a:xfrm>
          <a:prstGeom prst="rect">
            <a:avLst/>
          </a:prstGeom>
        </p:spPr>
        <p:txBody>
          <a:bodyPr lIns="45714" tIns="45714" rIns="45714" bIns="45714"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0" indent="457153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2pPr>
            <a:lvl3pPr marL="0" indent="914305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3pPr>
            <a:lvl4pPr marL="0" indent="1371457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4pPr>
            <a:lvl5pPr marL="0" indent="1828610">
              <a:spcBef>
                <a:spcPts val="300"/>
              </a:spcBef>
              <a:buSzTx/>
              <a:buFont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41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Rectangle 2"/>
          <p:cNvSpPr/>
          <p:nvPr/>
        </p:nvSpPr>
        <p:spPr>
          <a:xfrm>
            <a:off x="313135" y="1098551"/>
            <a:ext cx="328613" cy="474663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1" name="Rectangle 3"/>
          <p:cNvSpPr/>
          <p:nvPr/>
        </p:nvSpPr>
        <p:spPr>
          <a:xfrm>
            <a:off x="600075" y="1098551"/>
            <a:ext cx="246461" cy="474663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2" name="Rectangle 4"/>
          <p:cNvSpPr/>
          <p:nvPr/>
        </p:nvSpPr>
        <p:spPr>
          <a:xfrm>
            <a:off x="406003" y="1520826"/>
            <a:ext cx="316707" cy="474663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3" name="Rectangle 5"/>
          <p:cNvSpPr/>
          <p:nvPr/>
        </p:nvSpPr>
        <p:spPr>
          <a:xfrm>
            <a:off x="683419" y="1520826"/>
            <a:ext cx="276225" cy="474663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4" name="Rectangle 6"/>
          <p:cNvSpPr/>
          <p:nvPr/>
        </p:nvSpPr>
        <p:spPr>
          <a:xfrm>
            <a:off x="95250" y="1447801"/>
            <a:ext cx="420291" cy="4222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5" name="Rectangle 7"/>
          <p:cNvSpPr/>
          <p:nvPr/>
        </p:nvSpPr>
        <p:spPr>
          <a:xfrm>
            <a:off x="571500" y="990601"/>
            <a:ext cx="23813" cy="1052513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6" name="Rectangle 8"/>
          <p:cNvSpPr/>
          <p:nvPr/>
        </p:nvSpPr>
        <p:spPr>
          <a:xfrm>
            <a:off x="332184" y="1781175"/>
            <a:ext cx="6169820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hangingPunct="0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sz="2400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7" name="Title Text"/>
          <p:cNvSpPr txBox="1">
            <a:spLocks noGrp="1"/>
          </p:cNvSpPr>
          <p:nvPr>
            <p:ph type="title"/>
          </p:nvPr>
        </p:nvSpPr>
        <p:spPr>
          <a:xfrm>
            <a:off x="863203" y="214313"/>
            <a:ext cx="5844779" cy="1462088"/>
          </a:xfrm>
          <a:prstGeom prst="rect">
            <a:avLst/>
          </a:prstGeom>
        </p:spPr>
        <p:txBody>
          <a:bodyPr lIns="45714" tIns="45714" rIns="45714" bIns="45714" anchor="b"/>
          <a:lstStyle>
            <a:lvl1pPr algn="l">
              <a:defRPr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6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7016" y="2017715"/>
            <a:ext cx="2857501" cy="4114801"/>
          </a:xfrm>
          <a:prstGeom prst="rect">
            <a:avLst/>
          </a:prstGeom>
        </p:spPr>
        <p:txBody>
          <a:bodyPr lIns="45714" tIns="45714" rIns="45714" bIns="45714"/>
          <a:lstStyle>
            <a:lvl1pPr marL="341313" indent="-341313">
              <a:buClr>
                <a:srgbClr val="3333CC"/>
              </a:buClr>
              <a:buSzPct val="6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781957" indent="-324757"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1217083" indent="-302683"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734820" indent="-363220">
              <a:buClr>
                <a:srgbClr val="3333CC"/>
              </a:buClr>
              <a:buSzPct val="55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192020" indent="-363220">
              <a:buClr>
                <a:srgbClr val="3333CC"/>
              </a:buClr>
              <a:buSzPct val="50000"/>
              <a:buFontTx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341" y="6393075"/>
            <a:ext cx="360023" cy="307764"/>
          </a:xfrm>
          <a:prstGeom prst="rect">
            <a:avLst/>
          </a:prstGeom>
        </p:spPr>
        <p:txBody>
          <a:bodyPr lIns="45714" tIns="45714" rIns="45714" bIns="45714" anchor="b"/>
          <a:lstStyle>
            <a:lvl1pPr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CCBA0C-A384-4EB7-9C2A-A1C6C7B8BF2A}"/>
              </a:ext>
            </a:extLst>
          </p:cNvPr>
          <p:cNvSpPr/>
          <p:nvPr userDrawn="1"/>
        </p:nvSpPr>
        <p:spPr>
          <a:xfrm>
            <a:off x="457200" y="1143000"/>
            <a:ext cx="5334000" cy="762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defRPr/>
            </a:pPr>
            <a:endParaRPr lang="en-US" kern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553200" y="0"/>
            <a:ext cx="2590800" cy="381000"/>
          </a:xfrm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A08C470-D071-4FEC-BFD1-9FD05DA5522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hangingPunct="0">
              <a:defRPr/>
            </a:pPr>
            <a:fld id="{805365D1-11C4-427E-A38C-C4F4C8AA55A4}" type="datetime1">
              <a:rPr lang="en-US" kern="0">
                <a:solidFill>
                  <a:srgbClr val="000000"/>
                </a:solidFill>
                <a:sym typeface="Calibri"/>
              </a:rPr>
              <a:pPr hangingPunct="0">
                <a:defRPr/>
              </a:pPr>
              <a:t>6/23/2026</a:t>
            </a:fld>
            <a:endParaRPr lang="en-US"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35B74D-FBC8-4468-B877-09D149D5FF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hangingPunct="0">
              <a:defRPr/>
            </a:pPr>
            <a:endParaRPr lang="en-US" kern="0">
              <a:solidFill>
                <a:srgbClr val="00000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975738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en-US" kern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3" y="2005070"/>
            <a:ext cx="5822594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3" y="2629339"/>
            <a:ext cx="5822594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3" y="3107130"/>
            <a:ext cx="5822594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pPr lvl="0"/>
              <a:t>3/29/23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570B8-1BC6-5120-E2AA-E1E11ACD15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7101" y="4826649"/>
            <a:ext cx="3696787" cy="43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77464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1064" y="1543324"/>
            <a:ext cx="8450036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F66246-5ACF-4B96-3F55-CDBCC8915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9078" y="6253594"/>
            <a:ext cx="3000608" cy="34789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303FB6-3BC5-D285-0ED1-DA9D110C5E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9F1F15-FF7C-4AA0-BF8C-48614D689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DDABC-A8F8-9A97-B8A7-39A86978878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hangingPunct="0"/>
            <a:r>
              <a:rPr lang="en-US" kern="0">
                <a:solidFill>
                  <a:srgbClr val="000000"/>
                </a:solidFill>
                <a:sym typeface="Calibri"/>
              </a:rPr>
              <a:t>7/23/25</a:t>
            </a:r>
            <a:endParaRPr lang="en-US" kern="0" dirty="0">
              <a:solidFill>
                <a:srgbClr val="00000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2761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42" y="6400440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531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42" y="6400440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540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42" y="6400440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549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42" y="6400440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558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42" y="6400440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795477" y="6233265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parallax1.jpg" descr="paralla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4" name="FullLogoVector_Inverted2.png" descr="FullLogoVector_Inverted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021" y="5007000"/>
            <a:ext cx="1676401" cy="1019175"/>
          </a:xfrm>
          <a:prstGeom prst="rect">
            <a:avLst/>
          </a:prstGeom>
          <a:ln w="12700">
            <a:miter lim="400000"/>
          </a:ln>
        </p:spPr>
      </p:pic>
      <p:sp>
        <p:nvSpPr>
          <p:cNvPr id="5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795477" y="6233265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3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10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84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85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3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10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95" name="50 %"/>
          <p:cNvSpPr/>
          <p:nvPr/>
        </p:nvSpPr>
        <p:spPr>
          <a:xfrm>
            <a:off x="167878" y="1933600"/>
            <a:ext cx="6376988" cy="2676525"/>
          </a:xfrm>
          <a:prstGeom prst="rect">
            <a:avLst/>
          </a:prstGeom>
          <a:solidFill>
            <a:srgbClr val="D8D8D8"/>
          </a:solidFill>
          <a:ln w="25400">
            <a:solidFill>
              <a:srgbClr val="969696"/>
            </a:solidFill>
          </a:ln>
        </p:spPr>
        <p:txBody>
          <a:bodyPr lIns="0" tIns="0" rIns="0" bIns="0" anchor="ctr"/>
          <a:lstStyle/>
          <a:p>
            <a:pPr algn="r" hangingPunct="0">
              <a:defRPr sz="1700">
                <a:solidFill>
                  <a:srgbClr val="003366"/>
                </a:solidFill>
              </a:defRPr>
            </a:pPr>
            <a:endParaRPr sz="1700" kern="0">
              <a:solidFill>
                <a:srgbClr val="003366"/>
              </a:solidFill>
              <a:sym typeface="Calibri"/>
            </a:endParaRPr>
          </a:p>
        </p:txBody>
      </p:sp>
      <p:sp>
        <p:nvSpPr>
          <p:cNvPr id="596" name="Rectangle"/>
          <p:cNvSpPr/>
          <p:nvPr/>
        </p:nvSpPr>
        <p:spPr>
          <a:xfrm>
            <a:off x="326231" y="3138510"/>
            <a:ext cx="3763566" cy="349253"/>
          </a:xfrm>
          <a:prstGeom prst="rect">
            <a:avLst/>
          </a:prstGeom>
          <a:solidFill>
            <a:srgbClr val="C0C0C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r" hangingPunct="0">
              <a:defRPr sz="1700">
                <a:solidFill>
                  <a:srgbClr val="003366"/>
                </a:solidFill>
              </a:defRPr>
            </a:pPr>
            <a:endParaRPr sz="1700" kern="0">
              <a:solidFill>
                <a:srgbClr val="003366"/>
              </a:solidFill>
              <a:sym typeface="Calibri"/>
            </a:endParaRPr>
          </a:p>
        </p:txBody>
      </p:sp>
      <p:pic>
        <p:nvPicPr>
          <p:cNvPr id="597" name="image.png" descr="im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889" y="5730875"/>
            <a:ext cx="1381127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598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3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9" name="Title Text"/>
          <p:cNvSpPr txBox="1">
            <a:spLocks noGrp="1"/>
          </p:cNvSpPr>
          <p:nvPr>
            <p:ph type="title"/>
          </p:nvPr>
        </p:nvSpPr>
        <p:spPr>
          <a:xfrm>
            <a:off x="536974" y="323875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3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8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10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09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10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11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3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2" name="Title Text"/>
          <p:cNvSpPr txBox="1">
            <a:spLocks noGrp="1"/>
          </p:cNvSpPr>
          <p:nvPr>
            <p:ph type="title"/>
          </p:nvPr>
        </p:nvSpPr>
        <p:spPr>
          <a:xfrm>
            <a:off x="536974" y="323875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3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1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10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2" name="Line"/>
          <p:cNvSpPr/>
          <p:nvPr/>
        </p:nvSpPr>
        <p:spPr>
          <a:xfrm>
            <a:off x="613170" y="3352800"/>
            <a:ext cx="4736310" cy="0"/>
          </a:xfrm>
          <a:prstGeom prst="line">
            <a:avLst/>
          </a:prstGeom>
          <a:ln w="19050">
            <a:solidFill>
              <a:srgbClr val="032043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23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3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4" name="Title Text"/>
          <p:cNvSpPr txBox="1">
            <a:spLocks noGrp="1"/>
          </p:cNvSpPr>
          <p:nvPr>
            <p:ph type="title"/>
          </p:nvPr>
        </p:nvSpPr>
        <p:spPr>
          <a:xfrm>
            <a:off x="536974" y="323875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3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3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10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34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35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36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3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7" name="Title Text"/>
          <p:cNvSpPr txBox="1">
            <a:spLocks noGrp="1"/>
          </p:cNvSpPr>
          <p:nvPr>
            <p:ph type="title"/>
          </p:nvPr>
        </p:nvSpPr>
        <p:spPr>
          <a:xfrm>
            <a:off x="536974" y="323875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3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6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10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47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48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49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3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0" name="Title Text"/>
          <p:cNvSpPr txBox="1">
            <a:spLocks noGrp="1"/>
          </p:cNvSpPr>
          <p:nvPr>
            <p:ph type="title"/>
          </p:nvPr>
        </p:nvSpPr>
        <p:spPr>
          <a:xfrm>
            <a:off x="536974" y="323875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3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9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10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60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61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62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3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3" name="Title Text"/>
          <p:cNvSpPr txBox="1">
            <a:spLocks noGrp="1"/>
          </p:cNvSpPr>
          <p:nvPr>
            <p:ph type="title"/>
          </p:nvPr>
        </p:nvSpPr>
        <p:spPr>
          <a:xfrm>
            <a:off x="536974" y="323875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3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2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10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73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74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75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3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6" name="Title Text"/>
          <p:cNvSpPr txBox="1">
            <a:spLocks noGrp="1"/>
          </p:cNvSpPr>
          <p:nvPr>
            <p:ph type="title"/>
          </p:nvPr>
        </p:nvSpPr>
        <p:spPr>
          <a:xfrm>
            <a:off x="536974" y="323875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3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5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10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86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87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88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3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9" name="Title Text"/>
          <p:cNvSpPr txBox="1">
            <a:spLocks noGrp="1"/>
          </p:cNvSpPr>
          <p:nvPr>
            <p:ph type="title"/>
          </p:nvPr>
        </p:nvSpPr>
        <p:spPr>
          <a:xfrm>
            <a:off x="536974" y="323875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3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8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10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99" name="Line"/>
          <p:cNvSpPr/>
          <p:nvPr/>
        </p:nvSpPr>
        <p:spPr>
          <a:xfrm>
            <a:off x="613170" y="3352800"/>
            <a:ext cx="4736310" cy="0"/>
          </a:xfrm>
          <a:prstGeom prst="line">
            <a:avLst/>
          </a:prstGeom>
          <a:ln w="19050">
            <a:solidFill>
              <a:srgbClr val="A5A5A5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00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3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1" name="Title Text"/>
          <p:cNvSpPr txBox="1">
            <a:spLocks noGrp="1"/>
          </p:cNvSpPr>
          <p:nvPr>
            <p:ph type="title"/>
          </p:nvPr>
        </p:nvSpPr>
        <p:spPr>
          <a:xfrm>
            <a:off x="536974" y="323875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3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0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10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11" name="Line"/>
          <p:cNvSpPr/>
          <p:nvPr/>
        </p:nvSpPr>
        <p:spPr>
          <a:xfrm>
            <a:off x="536974" y="847725"/>
            <a:ext cx="700088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12" name="Line"/>
          <p:cNvSpPr/>
          <p:nvPr/>
        </p:nvSpPr>
        <p:spPr>
          <a:xfrm>
            <a:off x="1197771" y="847725"/>
            <a:ext cx="5343526" cy="0"/>
          </a:xfrm>
          <a:prstGeom prst="line">
            <a:avLst/>
          </a:prstGeom>
          <a:ln w="22225">
            <a:solidFill>
              <a:srgbClr val="808080"/>
            </a:solidFill>
          </a:ln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13" name="Body Level One…"/>
          <p:cNvSpPr txBox="1">
            <a:spLocks noGrp="1"/>
          </p:cNvSpPr>
          <p:nvPr>
            <p:ph type="body" idx="1"/>
          </p:nvPr>
        </p:nvSpPr>
        <p:spPr>
          <a:xfrm>
            <a:off x="536983" y="904879"/>
            <a:ext cx="6001943" cy="5419725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4" name="Title Text"/>
          <p:cNvSpPr txBox="1">
            <a:spLocks noGrp="1"/>
          </p:cNvSpPr>
          <p:nvPr>
            <p:ph type="title"/>
          </p:nvPr>
        </p:nvSpPr>
        <p:spPr>
          <a:xfrm>
            <a:off x="536974" y="323875"/>
            <a:ext cx="6009086" cy="479425"/>
          </a:xfrm>
          <a:prstGeom prst="rect">
            <a:avLst/>
          </a:prstGeom>
          <a:effectLst>
            <a:outerShdw blurRad="63500" rotWithShape="0">
              <a:srgbClr val="003366"/>
            </a:outerShdw>
          </a:effectLst>
        </p:spPr>
        <p:txBody>
          <a:bodyPr lIns="91422" tIns="91422" rIns="91422" bIns="91422" anchor="t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3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3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10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3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7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7109" y="6287239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bottom-wave3-MaxBlue.png" descr="bottom-wave3-Max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6858000" cy="647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739" name="FullLogoVector_Inverted3.png" descr="FullLogoVector_Inverted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2403" y="6356375"/>
            <a:ext cx="884636" cy="466725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69999"/>
              </a:srgbClr>
            </a:outerShdw>
          </a:effectLst>
        </p:spPr>
      </p:pic>
      <p:sp>
        <p:nvSpPr>
          <p:cNvPr id="7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" y="6557984"/>
            <a:ext cx="307131" cy="307773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400" b="1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9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/60"/>
          <p:cNvSpPr txBox="1"/>
          <p:nvPr/>
        </p:nvSpPr>
        <p:spPr>
          <a:xfrm>
            <a:off x="6148801" y="6400825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748" name="Title Text"/>
          <p:cNvSpPr txBox="1">
            <a:spLocks noGrp="1"/>
          </p:cNvSpPr>
          <p:nvPr>
            <p:ph type="title"/>
          </p:nvPr>
        </p:nvSpPr>
        <p:spPr>
          <a:xfrm>
            <a:off x="342913" y="274660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49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3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3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758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buChar char="»"/>
            </a:lvl1pPr>
            <a:lvl2pPr marL="783771" indent="-326571" defTabSz="457200"/>
            <a:lvl3pPr defTabSz="457200"/>
            <a:lvl4pPr defTabSz="457200"/>
            <a:lvl5pPr marL="2235200" indent="-40640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42" y="6400440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parallax1.jpg" descr="paralla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67" name="Title Text"/>
          <p:cNvSpPr txBox="1">
            <a:spLocks noGrp="1"/>
          </p:cNvSpPr>
          <p:nvPr>
            <p:ph type="title"/>
          </p:nvPr>
        </p:nvSpPr>
        <p:spPr>
          <a:xfrm>
            <a:off x="342900" y="274635"/>
            <a:ext cx="6172200" cy="1143004"/>
          </a:xfrm>
          <a:prstGeom prst="rect">
            <a:avLst/>
          </a:prstGeom>
        </p:spPr>
        <p:txBody>
          <a:bodyPr lIns="91422" tIns="91422" rIns="91422" bIns="91422"/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68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6"/>
            <a:ext cx="6172200" cy="4525963"/>
          </a:xfrm>
          <a:prstGeom prst="rect">
            <a:avLst/>
          </a:prstGeom>
        </p:spPr>
        <p:txBody>
          <a:bodyPr lIns="91422" tIns="91422" rIns="91422" bIns="91422"/>
          <a:lstStyle>
            <a:lvl1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2522" y="6401365"/>
            <a:ext cx="272580" cy="275145"/>
          </a:xfrm>
          <a:prstGeom prst="rect">
            <a:avLst/>
          </a:prstGeom>
        </p:spPr>
        <p:txBody>
          <a:bodyPr lIns="52422" tIns="52422" rIns="52422" bIns="52422"/>
          <a:lstStyle>
            <a:lvl1pPr>
              <a:defRPr sz="11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303" y="34925"/>
            <a:ext cx="685802" cy="4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7" name="parallax1.jpg" descr="parallax1.jpg"/>
          <p:cNvPicPr>
            <a:picLocks noChangeAspect="1"/>
          </p:cNvPicPr>
          <p:nvPr/>
        </p:nvPicPr>
        <p:blipFill>
          <a:blip r:embed="rId3" cstate="print"/>
          <a:srcRect l="41360" r="55510"/>
          <a:stretch>
            <a:fillRect/>
          </a:stretch>
        </p:blipFill>
        <p:spPr>
          <a:xfrm>
            <a:off x="10" y="0"/>
            <a:ext cx="39290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15903" y="6538911"/>
            <a:ext cx="294947" cy="288856"/>
          </a:xfrm>
          <a:prstGeom prst="rect">
            <a:avLst/>
          </a:prstGeom>
        </p:spPr>
        <p:txBody>
          <a:bodyPr lIns="89691" tIns="89691" rIns="89691" bIns="89691" anchor="t"/>
          <a:lstStyle>
            <a:lvl1pPr algn="l">
              <a:defRPr sz="700">
                <a:solidFill>
                  <a:srgbClr val="0320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3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Line"/>
          <p:cNvSpPr/>
          <p:nvPr/>
        </p:nvSpPr>
        <p:spPr>
          <a:xfrm>
            <a:off x="1097756" y="3549647"/>
            <a:ext cx="2228853" cy="1591"/>
          </a:xfrm>
          <a:prstGeom prst="line">
            <a:avLst/>
          </a:prstGeom>
          <a:ln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86" name="Line"/>
          <p:cNvSpPr/>
          <p:nvPr/>
        </p:nvSpPr>
        <p:spPr>
          <a:xfrm>
            <a:off x="3531394" y="3549647"/>
            <a:ext cx="2228852" cy="1591"/>
          </a:xfrm>
          <a:prstGeom prst="line">
            <a:avLst/>
          </a:prstGeom>
          <a:ln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87" name="Circle"/>
          <p:cNvSpPr/>
          <p:nvPr/>
        </p:nvSpPr>
        <p:spPr>
          <a:xfrm>
            <a:off x="3405199" y="3525845"/>
            <a:ext cx="34529" cy="46043"/>
          </a:xfrm>
          <a:prstGeom prst="ellipse">
            <a:avLst/>
          </a:prstGeom>
          <a:solidFill>
            <a:srgbClr val="F3A447"/>
          </a:solidFill>
          <a:ln w="38100">
            <a:solidFill>
              <a:srgbClr val="F3A447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 anchor="ctr"/>
          <a:lstStyle/>
          <a:p>
            <a:pPr algn="ctr" hangingPunct="0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endParaRPr kern="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7109" y="6287239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4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Line"/>
          <p:cNvSpPr/>
          <p:nvPr/>
        </p:nvSpPr>
        <p:spPr>
          <a:xfrm>
            <a:off x="514350" y="4916488"/>
            <a:ext cx="5943604" cy="4762"/>
          </a:xfrm>
          <a:prstGeom prst="line">
            <a:avLst/>
          </a:prstGeom>
          <a:ln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96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447800"/>
            <a:ext cx="6172200" cy="4678363"/>
          </a:xfrm>
          <a:prstGeom prst="rect">
            <a:avLst/>
          </a:prstGeom>
        </p:spPr>
        <p:txBody>
          <a:bodyPr lIns="45718" tIns="45718" rIns="45718" bIns="45718"/>
          <a:lstStyle>
            <a:lvl1pPr marL="273050" indent="-273050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62516" indent="-295802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59314" indent="-283027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63746" indent="-312821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697035" indent="-371475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7" name="Title Text"/>
          <p:cNvSpPr txBox="1">
            <a:spLocks noGrp="1"/>
          </p:cNvSpPr>
          <p:nvPr>
            <p:ph type="title"/>
          </p:nvPr>
        </p:nvSpPr>
        <p:spPr>
          <a:xfrm>
            <a:off x="342900" y="152400"/>
            <a:ext cx="6172200" cy="1219200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>
              <a:defRPr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r>
              <a:t>Title Text</a:t>
            </a:r>
          </a:p>
        </p:txBody>
      </p:sp>
      <p:sp>
        <p:nvSpPr>
          <p:cNvPr id="7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7109" y="6287239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5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Line"/>
          <p:cNvSpPr/>
          <p:nvPr/>
        </p:nvSpPr>
        <p:spPr>
          <a:xfrm>
            <a:off x="422671" y="2179660"/>
            <a:ext cx="2811069" cy="1591"/>
          </a:xfrm>
          <a:prstGeom prst="line">
            <a:avLst/>
          </a:prstGeom>
          <a:ln w="12700"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806" name="Line"/>
          <p:cNvSpPr/>
          <p:nvPr/>
        </p:nvSpPr>
        <p:spPr>
          <a:xfrm>
            <a:off x="3565933" y="2179660"/>
            <a:ext cx="2812259" cy="1591"/>
          </a:xfrm>
          <a:prstGeom prst="line">
            <a:avLst/>
          </a:prstGeom>
          <a:ln w="12700">
            <a:solidFill>
              <a:srgbClr val="E9E9E8"/>
            </a:solidFill>
          </a:ln>
          <a:effectLst>
            <a:outerShdw blurRad="38100" rotWithShape="0">
              <a:srgbClr val="000000">
                <a:alpha val="54998"/>
              </a:srgbClr>
            </a:outerShdw>
          </a:effectLst>
        </p:spPr>
        <p:txBody>
          <a:bodyPr lIns="0" tIns="0" rIns="0" bIns="0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80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447800"/>
            <a:ext cx="6172200" cy="4678363"/>
          </a:xfrm>
          <a:prstGeom prst="rect">
            <a:avLst/>
          </a:prstGeom>
        </p:spPr>
        <p:txBody>
          <a:bodyPr lIns="45718" tIns="45718" rIns="45718" bIns="45718"/>
          <a:lstStyle>
            <a:lvl1pPr marL="273050" indent="-273050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62516" indent="-295802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59314" indent="-283027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63746" indent="-312821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697035" indent="-371475">
              <a:spcBef>
                <a:spcPts val="600"/>
              </a:spcBef>
              <a:buClr>
                <a:srgbClr val="F3A447"/>
              </a:buClr>
              <a:buSzPct val="85000"/>
              <a:buFontTx/>
              <a:buChar char="●"/>
              <a:defRPr sz="2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8" name="Title Text"/>
          <p:cNvSpPr txBox="1">
            <a:spLocks noGrp="1"/>
          </p:cNvSpPr>
          <p:nvPr>
            <p:ph type="title"/>
          </p:nvPr>
        </p:nvSpPr>
        <p:spPr>
          <a:xfrm>
            <a:off x="342900" y="152400"/>
            <a:ext cx="6172200" cy="1219200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>
              <a:defRPr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r>
              <a:t>Title Text</a:t>
            </a:r>
          </a:p>
        </p:txBody>
      </p:sp>
      <p:sp>
        <p:nvSpPr>
          <p:cNvPr id="8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7109" y="6287239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6_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795477" y="6233265"/>
            <a:ext cx="238848" cy="24622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7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/60"/>
          <p:cNvSpPr txBox="1"/>
          <p:nvPr/>
        </p:nvSpPr>
        <p:spPr>
          <a:xfrm>
            <a:off x="6148801" y="6400825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824" name="Title Text"/>
          <p:cNvSpPr txBox="1">
            <a:spLocks noGrp="1"/>
          </p:cNvSpPr>
          <p:nvPr>
            <p:ph type="title"/>
          </p:nvPr>
        </p:nvSpPr>
        <p:spPr>
          <a:xfrm>
            <a:off x="342913" y="274660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2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3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3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8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/60"/>
          <p:cNvSpPr txBox="1"/>
          <p:nvPr/>
        </p:nvSpPr>
        <p:spPr>
          <a:xfrm>
            <a:off x="6148801" y="6400825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834" name="Title Text"/>
          <p:cNvSpPr txBox="1">
            <a:spLocks noGrp="1"/>
          </p:cNvSpPr>
          <p:nvPr>
            <p:ph type="title"/>
          </p:nvPr>
        </p:nvSpPr>
        <p:spPr>
          <a:xfrm>
            <a:off x="342913" y="274660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3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3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3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9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/60"/>
          <p:cNvSpPr txBox="1"/>
          <p:nvPr/>
        </p:nvSpPr>
        <p:spPr>
          <a:xfrm>
            <a:off x="6148801" y="6400825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844" name="Title Text"/>
          <p:cNvSpPr txBox="1">
            <a:spLocks noGrp="1"/>
          </p:cNvSpPr>
          <p:nvPr>
            <p:ph type="title"/>
          </p:nvPr>
        </p:nvSpPr>
        <p:spPr>
          <a:xfrm>
            <a:off x="342913" y="274660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4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3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3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0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/60"/>
          <p:cNvSpPr txBox="1"/>
          <p:nvPr/>
        </p:nvSpPr>
        <p:spPr>
          <a:xfrm>
            <a:off x="6148801" y="6400825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854" name="Title Text"/>
          <p:cNvSpPr txBox="1">
            <a:spLocks noGrp="1"/>
          </p:cNvSpPr>
          <p:nvPr>
            <p:ph type="title"/>
          </p:nvPr>
        </p:nvSpPr>
        <p:spPr>
          <a:xfrm>
            <a:off x="342913" y="274660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5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3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3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1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/60"/>
          <p:cNvSpPr txBox="1"/>
          <p:nvPr/>
        </p:nvSpPr>
        <p:spPr>
          <a:xfrm>
            <a:off x="6148801" y="6400825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864" name="Title Text"/>
          <p:cNvSpPr txBox="1">
            <a:spLocks noGrp="1"/>
          </p:cNvSpPr>
          <p:nvPr>
            <p:ph type="title"/>
          </p:nvPr>
        </p:nvSpPr>
        <p:spPr>
          <a:xfrm>
            <a:off x="342913" y="274660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6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3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3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2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/60"/>
          <p:cNvSpPr txBox="1"/>
          <p:nvPr/>
        </p:nvSpPr>
        <p:spPr>
          <a:xfrm>
            <a:off x="6148801" y="6400825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874" name="Title Text"/>
          <p:cNvSpPr txBox="1">
            <a:spLocks noGrp="1"/>
          </p:cNvSpPr>
          <p:nvPr>
            <p:ph type="title"/>
          </p:nvPr>
        </p:nvSpPr>
        <p:spPr>
          <a:xfrm>
            <a:off x="342913" y="274660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7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3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3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3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/60"/>
          <p:cNvSpPr txBox="1"/>
          <p:nvPr/>
        </p:nvSpPr>
        <p:spPr>
          <a:xfrm>
            <a:off x="6148801" y="6400825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884" name="Title Text"/>
          <p:cNvSpPr txBox="1">
            <a:spLocks noGrp="1"/>
          </p:cNvSpPr>
          <p:nvPr>
            <p:ph type="title"/>
          </p:nvPr>
        </p:nvSpPr>
        <p:spPr>
          <a:xfrm>
            <a:off x="342913" y="274660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8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3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3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4_Default">
    <p:bg>
      <p:bgPr>
        <a:gradFill flip="none" rotWithShape="1">
          <a:gsLst>
            <a:gs pos="0">
              <a:srgbClr val="E0E8F5"/>
            </a:gs>
            <a:gs pos="100000">
              <a:srgbClr val="9AB4E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/60"/>
          <p:cNvSpPr txBox="1"/>
          <p:nvPr/>
        </p:nvSpPr>
        <p:spPr>
          <a:xfrm>
            <a:off x="6148801" y="6400825"/>
            <a:ext cx="561152" cy="2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defTabSz="457200">
              <a:lnSpc>
                <a:spcPct val="93000"/>
              </a:lnSpc>
              <a:defRPr sz="140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/60</a:t>
            </a:r>
          </a:p>
        </p:txBody>
      </p:sp>
      <p:sp>
        <p:nvSpPr>
          <p:cNvPr id="894" name="Title Text"/>
          <p:cNvSpPr txBox="1">
            <a:spLocks noGrp="1"/>
          </p:cNvSpPr>
          <p:nvPr>
            <p:ph type="title"/>
          </p:nvPr>
        </p:nvSpPr>
        <p:spPr>
          <a:xfrm>
            <a:off x="342913" y="274660"/>
            <a:ext cx="6171011" cy="1141415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 defTabSz="457200">
              <a:lnSpc>
                <a:spcPct val="93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95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13" y="1600203"/>
            <a:ext cx="6171011" cy="4524375"/>
          </a:xfrm>
          <a:prstGeom prst="rect">
            <a:avLst/>
          </a:prstGeom>
        </p:spPr>
        <p:txBody>
          <a:bodyPr lIns="44999" tIns="44999" rIns="44999" bIns="44999"/>
          <a:lstStyle>
            <a:lvl1pPr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1pPr>
            <a:lvl2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2pPr>
            <a:lvl3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3pPr>
            <a:lvl4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4pPr>
            <a:lvl5pPr marL="342900" indent="0" defTabSz="457200">
              <a:lnSpc>
                <a:spcPct val="98000"/>
              </a:lnSpc>
              <a:spcBef>
                <a:spcPts val="1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15063" y="6400800"/>
            <a:ext cx="373005" cy="367876"/>
          </a:xfrm>
          <a:prstGeom prst="rect">
            <a:avLst/>
          </a:prstGeom>
        </p:spPr>
        <p:txBody>
          <a:bodyPr lIns="44999" tIns="44999" rIns="44999" bIns="44999"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28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63" Type="http://schemas.openxmlformats.org/officeDocument/2006/relationships/slideLayout" Target="../slideLayouts/slideLayout74.xml"/><Relationship Id="rId84" Type="http://schemas.openxmlformats.org/officeDocument/2006/relationships/slideLayout" Target="../slideLayouts/slideLayout95.xml"/><Relationship Id="rId138" Type="http://schemas.openxmlformats.org/officeDocument/2006/relationships/slideLayout" Target="../slideLayouts/slideLayout149.xml"/><Relationship Id="rId107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53" Type="http://schemas.openxmlformats.org/officeDocument/2006/relationships/slideLayout" Target="../slideLayouts/slideLayout64.xml"/><Relationship Id="rId74" Type="http://schemas.openxmlformats.org/officeDocument/2006/relationships/slideLayout" Target="../slideLayouts/slideLayout85.xml"/><Relationship Id="rId128" Type="http://schemas.openxmlformats.org/officeDocument/2006/relationships/slideLayout" Target="../slideLayouts/slideLayout139.xml"/><Relationship Id="rId149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6.xml"/><Relationship Id="rId95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113" Type="http://schemas.openxmlformats.org/officeDocument/2006/relationships/slideLayout" Target="../slideLayouts/slideLayout124.xml"/><Relationship Id="rId118" Type="http://schemas.openxmlformats.org/officeDocument/2006/relationships/slideLayout" Target="../slideLayouts/slideLayout129.xml"/><Relationship Id="rId134" Type="http://schemas.openxmlformats.org/officeDocument/2006/relationships/slideLayout" Target="../slideLayouts/slideLayout145.xml"/><Relationship Id="rId139" Type="http://schemas.openxmlformats.org/officeDocument/2006/relationships/slideLayout" Target="../slideLayouts/slideLayout150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150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59" Type="http://schemas.openxmlformats.org/officeDocument/2006/relationships/slideLayout" Target="../slideLayouts/slideLayout70.xml"/><Relationship Id="rId103" Type="http://schemas.openxmlformats.org/officeDocument/2006/relationships/slideLayout" Target="../slideLayouts/slideLayout114.xml"/><Relationship Id="rId108" Type="http://schemas.openxmlformats.org/officeDocument/2006/relationships/slideLayout" Target="../slideLayouts/slideLayout119.xml"/><Relationship Id="rId124" Type="http://schemas.openxmlformats.org/officeDocument/2006/relationships/slideLayout" Target="../slideLayouts/slideLayout135.xml"/><Relationship Id="rId129" Type="http://schemas.openxmlformats.org/officeDocument/2006/relationships/slideLayout" Target="../slideLayouts/slideLayout140.xml"/><Relationship Id="rId54" Type="http://schemas.openxmlformats.org/officeDocument/2006/relationships/slideLayout" Target="../slideLayouts/slideLayout65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91" Type="http://schemas.openxmlformats.org/officeDocument/2006/relationships/slideLayout" Target="../slideLayouts/slideLayout102.xml"/><Relationship Id="rId96" Type="http://schemas.openxmlformats.org/officeDocument/2006/relationships/slideLayout" Target="../slideLayouts/slideLayout107.xml"/><Relationship Id="rId140" Type="http://schemas.openxmlformats.org/officeDocument/2006/relationships/slideLayout" Target="../slideLayouts/slideLayout151.xml"/><Relationship Id="rId145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49" Type="http://schemas.openxmlformats.org/officeDocument/2006/relationships/slideLayout" Target="../slideLayouts/slideLayout60.xml"/><Relationship Id="rId114" Type="http://schemas.openxmlformats.org/officeDocument/2006/relationships/slideLayout" Target="../slideLayouts/slideLayout125.xml"/><Relationship Id="rId119" Type="http://schemas.openxmlformats.org/officeDocument/2006/relationships/slideLayout" Target="../slideLayouts/slideLayout130.xml"/><Relationship Id="rId44" Type="http://schemas.openxmlformats.org/officeDocument/2006/relationships/slideLayout" Target="../slideLayouts/slideLayout55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130" Type="http://schemas.openxmlformats.org/officeDocument/2006/relationships/slideLayout" Target="../slideLayouts/slideLayout141.xml"/><Relationship Id="rId135" Type="http://schemas.openxmlformats.org/officeDocument/2006/relationships/slideLayout" Target="../slideLayouts/slideLayout146.xml"/><Relationship Id="rId151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109" Type="http://schemas.openxmlformats.org/officeDocument/2006/relationships/slideLayout" Target="../slideLayouts/slideLayout12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97" Type="http://schemas.openxmlformats.org/officeDocument/2006/relationships/slideLayout" Target="../slideLayouts/slideLayout108.xml"/><Relationship Id="rId104" Type="http://schemas.openxmlformats.org/officeDocument/2006/relationships/slideLayout" Target="../slideLayouts/slideLayout115.xml"/><Relationship Id="rId120" Type="http://schemas.openxmlformats.org/officeDocument/2006/relationships/slideLayout" Target="../slideLayouts/slideLayout131.xml"/><Relationship Id="rId125" Type="http://schemas.openxmlformats.org/officeDocument/2006/relationships/slideLayout" Target="../slideLayouts/slideLayout136.xml"/><Relationship Id="rId141" Type="http://schemas.openxmlformats.org/officeDocument/2006/relationships/slideLayout" Target="../slideLayouts/slideLayout152.xml"/><Relationship Id="rId146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9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110" Type="http://schemas.openxmlformats.org/officeDocument/2006/relationships/slideLayout" Target="../slideLayouts/slideLayout121.xml"/><Relationship Id="rId115" Type="http://schemas.openxmlformats.org/officeDocument/2006/relationships/slideLayout" Target="../slideLayouts/slideLayout126.xml"/><Relationship Id="rId131" Type="http://schemas.openxmlformats.org/officeDocument/2006/relationships/slideLayout" Target="../slideLayouts/slideLayout142.xml"/><Relationship Id="rId136" Type="http://schemas.openxmlformats.org/officeDocument/2006/relationships/slideLayout" Target="../slideLayouts/slideLayout147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52" Type="http://schemas.openxmlformats.org/officeDocument/2006/relationships/slideLayout" Target="../slideLayouts/slideLayout163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56" Type="http://schemas.openxmlformats.org/officeDocument/2006/relationships/slideLayout" Target="../slideLayouts/slideLayout67.xml"/><Relationship Id="rId77" Type="http://schemas.openxmlformats.org/officeDocument/2006/relationships/slideLayout" Target="../slideLayouts/slideLayout88.xml"/><Relationship Id="rId100" Type="http://schemas.openxmlformats.org/officeDocument/2006/relationships/slideLayout" Target="../slideLayouts/slideLayout111.xml"/><Relationship Id="rId105" Type="http://schemas.openxmlformats.org/officeDocument/2006/relationships/slideLayout" Target="../slideLayouts/slideLayout116.xml"/><Relationship Id="rId126" Type="http://schemas.openxmlformats.org/officeDocument/2006/relationships/slideLayout" Target="../slideLayouts/slideLayout137.xml"/><Relationship Id="rId147" Type="http://schemas.openxmlformats.org/officeDocument/2006/relationships/slideLayout" Target="../slideLayouts/slideLayout15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93" Type="http://schemas.openxmlformats.org/officeDocument/2006/relationships/slideLayout" Target="../slideLayouts/slideLayout104.xml"/><Relationship Id="rId98" Type="http://schemas.openxmlformats.org/officeDocument/2006/relationships/slideLayout" Target="../slideLayouts/slideLayout109.xml"/><Relationship Id="rId121" Type="http://schemas.openxmlformats.org/officeDocument/2006/relationships/slideLayout" Target="../slideLayouts/slideLayout132.xml"/><Relationship Id="rId142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.xml"/><Relationship Id="rId25" Type="http://schemas.openxmlformats.org/officeDocument/2006/relationships/slideLayout" Target="../slideLayouts/slideLayout36.xml"/><Relationship Id="rId46" Type="http://schemas.openxmlformats.org/officeDocument/2006/relationships/slideLayout" Target="../slideLayouts/slideLayout57.xml"/><Relationship Id="rId67" Type="http://schemas.openxmlformats.org/officeDocument/2006/relationships/slideLayout" Target="../slideLayouts/slideLayout78.xml"/><Relationship Id="rId116" Type="http://schemas.openxmlformats.org/officeDocument/2006/relationships/slideLayout" Target="../slideLayouts/slideLayout127.xml"/><Relationship Id="rId137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62" Type="http://schemas.openxmlformats.org/officeDocument/2006/relationships/slideLayout" Target="../slideLayouts/slideLayout73.xml"/><Relationship Id="rId83" Type="http://schemas.openxmlformats.org/officeDocument/2006/relationships/slideLayout" Target="../slideLayouts/slideLayout94.xml"/><Relationship Id="rId88" Type="http://schemas.openxmlformats.org/officeDocument/2006/relationships/slideLayout" Target="../slideLayouts/slideLayout99.xml"/><Relationship Id="rId111" Type="http://schemas.openxmlformats.org/officeDocument/2006/relationships/slideLayout" Target="../slideLayouts/slideLayout122.xml"/><Relationship Id="rId132" Type="http://schemas.openxmlformats.org/officeDocument/2006/relationships/slideLayout" Target="../slideLayouts/slideLayout143.xml"/><Relationship Id="rId153" Type="http://schemas.openxmlformats.org/officeDocument/2006/relationships/slideLayout" Target="../slideLayouts/slideLayout164.xml"/><Relationship Id="rId15" Type="http://schemas.openxmlformats.org/officeDocument/2006/relationships/slideLayout" Target="../slideLayouts/slideLayout26.xml"/><Relationship Id="rId36" Type="http://schemas.openxmlformats.org/officeDocument/2006/relationships/slideLayout" Target="../slideLayouts/slideLayout47.xml"/><Relationship Id="rId57" Type="http://schemas.openxmlformats.org/officeDocument/2006/relationships/slideLayout" Target="../slideLayouts/slideLayout68.xml"/><Relationship Id="rId106" Type="http://schemas.openxmlformats.org/officeDocument/2006/relationships/slideLayout" Target="../slideLayouts/slideLayout117.xml"/><Relationship Id="rId127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52" Type="http://schemas.openxmlformats.org/officeDocument/2006/relationships/slideLayout" Target="../slideLayouts/slideLayout63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94" Type="http://schemas.openxmlformats.org/officeDocument/2006/relationships/slideLayout" Target="../slideLayouts/slideLayout105.xml"/><Relationship Id="rId99" Type="http://schemas.openxmlformats.org/officeDocument/2006/relationships/slideLayout" Target="../slideLayouts/slideLayout110.xml"/><Relationship Id="rId101" Type="http://schemas.openxmlformats.org/officeDocument/2006/relationships/slideLayout" Target="../slideLayouts/slideLayout112.xml"/><Relationship Id="rId122" Type="http://schemas.openxmlformats.org/officeDocument/2006/relationships/slideLayout" Target="../slideLayouts/slideLayout133.xml"/><Relationship Id="rId143" Type="http://schemas.openxmlformats.org/officeDocument/2006/relationships/slideLayout" Target="../slideLayouts/slideLayout154.xml"/><Relationship Id="rId148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47" Type="http://schemas.openxmlformats.org/officeDocument/2006/relationships/slideLayout" Target="../slideLayouts/slideLayout58.xml"/><Relationship Id="rId68" Type="http://schemas.openxmlformats.org/officeDocument/2006/relationships/slideLayout" Target="../slideLayouts/slideLayout79.xml"/><Relationship Id="rId89" Type="http://schemas.openxmlformats.org/officeDocument/2006/relationships/slideLayout" Target="../slideLayouts/slideLayout100.xml"/><Relationship Id="rId112" Type="http://schemas.openxmlformats.org/officeDocument/2006/relationships/slideLayout" Target="../slideLayouts/slideLayout123.xml"/><Relationship Id="rId133" Type="http://schemas.openxmlformats.org/officeDocument/2006/relationships/slideLayout" Target="../slideLayouts/slideLayout144.xml"/><Relationship Id="rId154" Type="http://schemas.openxmlformats.org/officeDocument/2006/relationships/theme" Target="../theme/theme2.xml"/><Relationship Id="rId16" Type="http://schemas.openxmlformats.org/officeDocument/2006/relationships/slideLayout" Target="../slideLayouts/slideLayout27.xml"/><Relationship Id="rId37" Type="http://schemas.openxmlformats.org/officeDocument/2006/relationships/slideLayout" Target="../slideLayouts/slideLayout48.xml"/><Relationship Id="rId58" Type="http://schemas.openxmlformats.org/officeDocument/2006/relationships/slideLayout" Target="../slideLayouts/slideLayout69.xml"/><Relationship Id="rId79" Type="http://schemas.openxmlformats.org/officeDocument/2006/relationships/slideLayout" Target="../slideLayouts/slideLayout90.xml"/><Relationship Id="rId102" Type="http://schemas.openxmlformats.org/officeDocument/2006/relationships/slideLayout" Target="../slideLayouts/slideLayout113.xml"/><Relationship Id="rId123" Type="http://schemas.openxmlformats.org/officeDocument/2006/relationships/slideLayout" Target="../slideLayouts/slideLayout134.xml"/><Relationship Id="rId144" Type="http://schemas.openxmlformats.org/officeDocument/2006/relationships/slideLayout" Target="../slideLayouts/slideLayout155.xml"/><Relationship Id="rId90" Type="http://schemas.openxmlformats.org/officeDocument/2006/relationships/slideLayout" Target="../slideLayouts/slideLayout101.xml"/></Relationships>
</file>

<file path=ppt/slideMasters/_rels/slideMaster3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281.xml"/><Relationship Id="rId21" Type="http://schemas.openxmlformats.org/officeDocument/2006/relationships/slideLayout" Target="../slideLayouts/slideLayout185.xml"/><Relationship Id="rId42" Type="http://schemas.openxmlformats.org/officeDocument/2006/relationships/slideLayout" Target="../slideLayouts/slideLayout206.xml"/><Relationship Id="rId63" Type="http://schemas.openxmlformats.org/officeDocument/2006/relationships/slideLayout" Target="../slideLayouts/slideLayout227.xml"/><Relationship Id="rId84" Type="http://schemas.openxmlformats.org/officeDocument/2006/relationships/slideLayout" Target="../slideLayouts/slideLayout248.xml"/><Relationship Id="rId138" Type="http://schemas.openxmlformats.org/officeDocument/2006/relationships/slideLayout" Target="../slideLayouts/slideLayout302.xml"/><Relationship Id="rId107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175.xml"/><Relationship Id="rId32" Type="http://schemas.openxmlformats.org/officeDocument/2006/relationships/slideLayout" Target="../slideLayouts/slideLayout196.xml"/><Relationship Id="rId53" Type="http://schemas.openxmlformats.org/officeDocument/2006/relationships/slideLayout" Target="../slideLayouts/slideLayout217.xml"/><Relationship Id="rId74" Type="http://schemas.openxmlformats.org/officeDocument/2006/relationships/slideLayout" Target="../slideLayouts/slideLayout238.xml"/><Relationship Id="rId128" Type="http://schemas.openxmlformats.org/officeDocument/2006/relationships/slideLayout" Target="../slideLayouts/slideLayout292.xml"/><Relationship Id="rId149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169.xml"/><Relationship Id="rId95" Type="http://schemas.openxmlformats.org/officeDocument/2006/relationships/slideLayout" Target="../slideLayouts/slideLayout259.xml"/><Relationship Id="rId22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191.xml"/><Relationship Id="rId43" Type="http://schemas.openxmlformats.org/officeDocument/2006/relationships/slideLayout" Target="../slideLayouts/slideLayout207.xml"/><Relationship Id="rId48" Type="http://schemas.openxmlformats.org/officeDocument/2006/relationships/slideLayout" Target="../slideLayouts/slideLayout212.xml"/><Relationship Id="rId64" Type="http://schemas.openxmlformats.org/officeDocument/2006/relationships/slideLayout" Target="../slideLayouts/slideLayout228.xml"/><Relationship Id="rId69" Type="http://schemas.openxmlformats.org/officeDocument/2006/relationships/slideLayout" Target="../slideLayouts/slideLayout233.xml"/><Relationship Id="rId113" Type="http://schemas.openxmlformats.org/officeDocument/2006/relationships/slideLayout" Target="../slideLayouts/slideLayout277.xml"/><Relationship Id="rId118" Type="http://schemas.openxmlformats.org/officeDocument/2006/relationships/slideLayout" Target="../slideLayouts/slideLayout282.xml"/><Relationship Id="rId134" Type="http://schemas.openxmlformats.org/officeDocument/2006/relationships/slideLayout" Target="../slideLayouts/slideLayout298.xml"/><Relationship Id="rId139" Type="http://schemas.openxmlformats.org/officeDocument/2006/relationships/slideLayout" Target="../slideLayouts/slideLayout303.xml"/><Relationship Id="rId80" Type="http://schemas.openxmlformats.org/officeDocument/2006/relationships/slideLayout" Target="../slideLayouts/slideLayout244.xml"/><Relationship Id="rId85" Type="http://schemas.openxmlformats.org/officeDocument/2006/relationships/slideLayout" Target="../slideLayouts/slideLayout249.xml"/><Relationship Id="rId150" Type="http://schemas.openxmlformats.org/officeDocument/2006/relationships/slideLayout" Target="../slideLayouts/slideLayout314.xml"/><Relationship Id="rId12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81.xml"/><Relationship Id="rId33" Type="http://schemas.openxmlformats.org/officeDocument/2006/relationships/slideLayout" Target="../slideLayouts/slideLayout197.xml"/><Relationship Id="rId38" Type="http://schemas.openxmlformats.org/officeDocument/2006/relationships/slideLayout" Target="../slideLayouts/slideLayout202.xml"/><Relationship Id="rId59" Type="http://schemas.openxmlformats.org/officeDocument/2006/relationships/slideLayout" Target="../slideLayouts/slideLayout223.xml"/><Relationship Id="rId103" Type="http://schemas.openxmlformats.org/officeDocument/2006/relationships/slideLayout" Target="../slideLayouts/slideLayout267.xml"/><Relationship Id="rId108" Type="http://schemas.openxmlformats.org/officeDocument/2006/relationships/slideLayout" Target="../slideLayouts/slideLayout272.xml"/><Relationship Id="rId124" Type="http://schemas.openxmlformats.org/officeDocument/2006/relationships/slideLayout" Target="../slideLayouts/slideLayout288.xml"/><Relationship Id="rId129" Type="http://schemas.openxmlformats.org/officeDocument/2006/relationships/slideLayout" Target="../slideLayouts/slideLayout293.xml"/><Relationship Id="rId54" Type="http://schemas.openxmlformats.org/officeDocument/2006/relationships/slideLayout" Target="../slideLayouts/slideLayout218.xml"/><Relationship Id="rId70" Type="http://schemas.openxmlformats.org/officeDocument/2006/relationships/slideLayout" Target="../slideLayouts/slideLayout234.xml"/><Relationship Id="rId75" Type="http://schemas.openxmlformats.org/officeDocument/2006/relationships/slideLayout" Target="../slideLayouts/slideLayout239.xml"/><Relationship Id="rId91" Type="http://schemas.openxmlformats.org/officeDocument/2006/relationships/slideLayout" Target="../slideLayouts/slideLayout255.xml"/><Relationship Id="rId96" Type="http://schemas.openxmlformats.org/officeDocument/2006/relationships/slideLayout" Target="../slideLayouts/slideLayout260.xml"/><Relationship Id="rId140" Type="http://schemas.openxmlformats.org/officeDocument/2006/relationships/slideLayout" Target="../slideLayouts/slideLayout304.xml"/><Relationship Id="rId145" Type="http://schemas.openxmlformats.org/officeDocument/2006/relationships/slideLayout" Target="../slideLayouts/slideLayout309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23" Type="http://schemas.openxmlformats.org/officeDocument/2006/relationships/slideLayout" Target="../slideLayouts/slideLayout187.xml"/><Relationship Id="rId28" Type="http://schemas.openxmlformats.org/officeDocument/2006/relationships/slideLayout" Target="../slideLayouts/slideLayout192.xml"/><Relationship Id="rId49" Type="http://schemas.openxmlformats.org/officeDocument/2006/relationships/slideLayout" Target="../slideLayouts/slideLayout213.xml"/><Relationship Id="rId114" Type="http://schemas.openxmlformats.org/officeDocument/2006/relationships/slideLayout" Target="../slideLayouts/slideLayout278.xml"/><Relationship Id="rId119" Type="http://schemas.openxmlformats.org/officeDocument/2006/relationships/slideLayout" Target="../slideLayouts/slideLayout283.xml"/><Relationship Id="rId44" Type="http://schemas.openxmlformats.org/officeDocument/2006/relationships/slideLayout" Target="../slideLayouts/slideLayout208.xml"/><Relationship Id="rId60" Type="http://schemas.openxmlformats.org/officeDocument/2006/relationships/slideLayout" Target="../slideLayouts/slideLayout224.xml"/><Relationship Id="rId65" Type="http://schemas.openxmlformats.org/officeDocument/2006/relationships/slideLayout" Target="../slideLayouts/slideLayout229.xml"/><Relationship Id="rId81" Type="http://schemas.openxmlformats.org/officeDocument/2006/relationships/slideLayout" Target="../slideLayouts/slideLayout245.xml"/><Relationship Id="rId86" Type="http://schemas.openxmlformats.org/officeDocument/2006/relationships/slideLayout" Target="../slideLayouts/slideLayout250.xml"/><Relationship Id="rId130" Type="http://schemas.openxmlformats.org/officeDocument/2006/relationships/slideLayout" Target="../slideLayouts/slideLayout294.xml"/><Relationship Id="rId135" Type="http://schemas.openxmlformats.org/officeDocument/2006/relationships/slideLayout" Target="../slideLayouts/slideLayout299.xml"/><Relationship Id="rId151" Type="http://schemas.openxmlformats.org/officeDocument/2006/relationships/slideLayout" Target="../slideLayouts/slideLayout315.xml"/><Relationship Id="rId13" Type="http://schemas.openxmlformats.org/officeDocument/2006/relationships/slideLayout" Target="../slideLayouts/slideLayout177.xml"/><Relationship Id="rId18" Type="http://schemas.openxmlformats.org/officeDocument/2006/relationships/slideLayout" Target="../slideLayouts/slideLayout182.xml"/><Relationship Id="rId39" Type="http://schemas.openxmlformats.org/officeDocument/2006/relationships/slideLayout" Target="../slideLayouts/slideLayout203.xml"/><Relationship Id="rId109" Type="http://schemas.openxmlformats.org/officeDocument/2006/relationships/slideLayout" Target="../slideLayouts/slideLayout273.xml"/><Relationship Id="rId34" Type="http://schemas.openxmlformats.org/officeDocument/2006/relationships/slideLayout" Target="../slideLayouts/slideLayout198.xml"/><Relationship Id="rId50" Type="http://schemas.openxmlformats.org/officeDocument/2006/relationships/slideLayout" Target="../slideLayouts/slideLayout214.xml"/><Relationship Id="rId55" Type="http://schemas.openxmlformats.org/officeDocument/2006/relationships/slideLayout" Target="../slideLayouts/slideLayout219.xml"/><Relationship Id="rId76" Type="http://schemas.openxmlformats.org/officeDocument/2006/relationships/slideLayout" Target="../slideLayouts/slideLayout240.xml"/><Relationship Id="rId97" Type="http://schemas.openxmlformats.org/officeDocument/2006/relationships/slideLayout" Target="../slideLayouts/slideLayout261.xml"/><Relationship Id="rId104" Type="http://schemas.openxmlformats.org/officeDocument/2006/relationships/slideLayout" Target="../slideLayouts/slideLayout268.xml"/><Relationship Id="rId120" Type="http://schemas.openxmlformats.org/officeDocument/2006/relationships/slideLayout" Target="../slideLayouts/slideLayout284.xml"/><Relationship Id="rId125" Type="http://schemas.openxmlformats.org/officeDocument/2006/relationships/slideLayout" Target="../slideLayouts/slideLayout289.xml"/><Relationship Id="rId141" Type="http://schemas.openxmlformats.org/officeDocument/2006/relationships/slideLayout" Target="../slideLayouts/slideLayout305.xml"/><Relationship Id="rId146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171.xml"/><Relationship Id="rId71" Type="http://schemas.openxmlformats.org/officeDocument/2006/relationships/slideLayout" Target="../slideLayouts/slideLayout235.xml"/><Relationship Id="rId92" Type="http://schemas.openxmlformats.org/officeDocument/2006/relationships/slideLayout" Target="../slideLayouts/slideLayout256.xml"/><Relationship Id="rId2" Type="http://schemas.openxmlformats.org/officeDocument/2006/relationships/slideLayout" Target="../slideLayouts/slideLayout166.xml"/><Relationship Id="rId29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188.xml"/><Relationship Id="rId40" Type="http://schemas.openxmlformats.org/officeDocument/2006/relationships/slideLayout" Target="../slideLayouts/slideLayout204.xml"/><Relationship Id="rId45" Type="http://schemas.openxmlformats.org/officeDocument/2006/relationships/slideLayout" Target="../slideLayouts/slideLayout209.xml"/><Relationship Id="rId66" Type="http://schemas.openxmlformats.org/officeDocument/2006/relationships/slideLayout" Target="../slideLayouts/slideLayout230.xml"/><Relationship Id="rId87" Type="http://schemas.openxmlformats.org/officeDocument/2006/relationships/slideLayout" Target="../slideLayouts/slideLayout251.xml"/><Relationship Id="rId110" Type="http://schemas.openxmlformats.org/officeDocument/2006/relationships/slideLayout" Target="../slideLayouts/slideLayout274.xml"/><Relationship Id="rId115" Type="http://schemas.openxmlformats.org/officeDocument/2006/relationships/slideLayout" Target="../slideLayouts/slideLayout279.xml"/><Relationship Id="rId131" Type="http://schemas.openxmlformats.org/officeDocument/2006/relationships/slideLayout" Target="../slideLayouts/slideLayout295.xml"/><Relationship Id="rId136" Type="http://schemas.openxmlformats.org/officeDocument/2006/relationships/slideLayout" Target="../slideLayouts/slideLayout300.xml"/><Relationship Id="rId61" Type="http://schemas.openxmlformats.org/officeDocument/2006/relationships/slideLayout" Target="../slideLayouts/slideLayout225.xml"/><Relationship Id="rId82" Type="http://schemas.openxmlformats.org/officeDocument/2006/relationships/slideLayout" Target="../slideLayouts/slideLayout246.xml"/><Relationship Id="rId152" Type="http://schemas.openxmlformats.org/officeDocument/2006/relationships/slideLayout" Target="../slideLayouts/slideLayout316.xml"/><Relationship Id="rId1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78.xml"/><Relationship Id="rId30" Type="http://schemas.openxmlformats.org/officeDocument/2006/relationships/slideLayout" Target="../slideLayouts/slideLayout194.xml"/><Relationship Id="rId35" Type="http://schemas.openxmlformats.org/officeDocument/2006/relationships/slideLayout" Target="../slideLayouts/slideLayout199.xml"/><Relationship Id="rId56" Type="http://schemas.openxmlformats.org/officeDocument/2006/relationships/slideLayout" Target="../slideLayouts/slideLayout220.xml"/><Relationship Id="rId77" Type="http://schemas.openxmlformats.org/officeDocument/2006/relationships/slideLayout" Target="../slideLayouts/slideLayout241.xml"/><Relationship Id="rId100" Type="http://schemas.openxmlformats.org/officeDocument/2006/relationships/slideLayout" Target="../slideLayouts/slideLayout264.xml"/><Relationship Id="rId105" Type="http://schemas.openxmlformats.org/officeDocument/2006/relationships/slideLayout" Target="../slideLayouts/slideLayout269.xml"/><Relationship Id="rId126" Type="http://schemas.openxmlformats.org/officeDocument/2006/relationships/slideLayout" Target="../slideLayouts/slideLayout290.xml"/><Relationship Id="rId147" Type="http://schemas.openxmlformats.org/officeDocument/2006/relationships/slideLayout" Target="../slideLayouts/slideLayout311.xml"/><Relationship Id="rId8" Type="http://schemas.openxmlformats.org/officeDocument/2006/relationships/slideLayout" Target="../slideLayouts/slideLayout172.xml"/><Relationship Id="rId51" Type="http://schemas.openxmlformats.org/officeDocument/2006/relationships/slideLayout" Target="../slideLayouts/slideLayout215.xml"/><Relationship Id="rId72" Type="http://schemas.openxmlformats.org/officeDocument/2006/relationships/slideLayout" Target="../slideLayouts/slideLayout236.xml"/><Relationship Id="rId93" Type="http://schemas.openxmlformats.org/officeDocument/2006/relationships/slideLayout" Target="../slideLayouts/slideLayout257.xml"/><Relationship Id="rId98" Type="http://schemas.openxmlformats.org/officeDocument/2006/relationships/slideLayout" Target="../slideLayouts/slideLayout262.xml"/><Relationship Id="rId121" Type="http://schemas.openxmlformats.org/officeDocument/2006/relationships/slideLayout" Target="../slideLayouts/slideLayout285.xml"/><Relationship Id="rId142" Type="http://schemas.openxmlformats.org/officeDocument/2006/relationships/slideLayout" Target="../slideLayouts/slideLayout306.xml"/><Relationship Id="rId3" Type="http://schemas.openxmlformats.org/officeDocument/2006/relationships/slideLayout" Target="../slideLayouts/slideLayout167.xml"/><Relationship Id="rId25" Type="http://schemas.openxmlformats.org/officeDocument/2006/relationships/slideLayout" Target="../slideLayouts/slideLayout189.xml"/><Relationship Id="rId46" Type="http://schemas.openxmlformats.org/officeDocument/2006/relationships/slideLayout" Target="../slideLayouts/slideLayout210.xml"/><Relationship Id="rId67" Type="http://schemas.openxmlformats.org/officeDocument/2006/relationships/slideLayout" Target="../slideLayouts/slideLayout231.xml"/><Relationship Id="rId116" Type="http://schemas.openxmlformats.org/officeDocument/2006/relationships/slideLayout" Target="../slideLayouts/slideLayout280.xml"/><Relationship Id="rId137" Type="http://schemas.openxmlformats.org/officeDocument/2006/relationships/slideLayout" Target="../slideLayouts/slideLayout301.xml"/><Relationship Id="rId20" Type="http://schemas.openxmlformats.org/officeDocument/2006/relationships/slideLayout" Target="../slideLayouts/slideLayout184.xml"/><Relationship Id="rId41" Type="http://schemas.openxmlformats.org/officeDocument/2006/relationships/slideLayout" Target="../slideLayouts/slideLayout205.xml"/><Relationship Id="rId62" Type="http://schemas.openxmlformats.org/officeDocument/2006/relationships/slideLayout" Target="../slideLayouts/slideLayout226.xml"/><Relationship Id="rId83" Type="http://schemas.openxmlformats.org/officeDocument/2006/relationships/slideLayout" Target="../slideLayouts/slideLayout247.xml"/><Relationship Id="rId88" Type="http://schemas.openxmlformats.org/officeDocument/2006/relationships/slideLayout" Target="../slideLayouts/slideLayout252.xml"/><Relationship Id="rId111" Type="http://schemas.openxmlformats.org/officeDocument/2006/relationships/slideLayout" Target="../slideLayouts/slideLayout275.xml"/><Relationship Id="rId132" Type="http://schemas.openxmlformats.org/officeDocument/2006/relationships/slideLayout" Target="../slideLayouts/slideLayout296.xml"/><Relationship Id="rId153" Type="http://schemas.openxmlformats.org/officeDocument/2006/relationships/slideLayout" Target="../slideLayouts/slideLayout317.xml"/><Relationship Id="rId15" Type="http://schemas.openxmlformats.org/officeDocument/2006/relationships/slideLayout" Target="../slideLayouts/slideLayout179.xml"/><Relationship Id="rId36" Type="http://schemas.openxmlformats.org/officeDocument/2006/relationships/slideLayout" Target="../slideLayouts/slideLayout200.xml"/><Relationship Id="rId57" Type="http://schemas.openxmlformats.org/officeDocument/2006/relationships/slideLayout" Target="../slideLayouts/slideLayout221.xml"/><Relationship Id="rId106" Type="http://schemas.openxmlformats.org/officeDocument/2006/relationships/slideLayout" Target="../slideLayouts/slideLayout270.xml"/><Relationship Id="rId127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174.xml"/><Relationship Id="rId31" Type="http://schemas.openxmlformats.org/officeDocument/2006/relationships/slideLayout" Target="../slideLayouts/slideLayout195.xml"/><Relationship Id="rId52" Type="http://schemas.openxmlformats.org/officeDocument/2006/relationships/slideLayout" Target="../slideLayouts/slideLayout216.xml"/><Relationship Id="rId73" Type="http://schemas.openxmlformats.org/officeDocument/2006/relationships/slideLayout" Target="../slideLayouts/slideLayout237.xml"/><Relationship Id="rId78" Type="http://schemas.openxmlformats.org/officeDocument/2006/relationships/slideLayout" Target="../slideLayouts/slideLayout242.xml"/><Relationship Id="rId94" Type="http://schemas.openxmlformats.org/officeDocument/2006/relationships/slideLayout" Target="../slideLayouts/slideLayout258.xml"/><Relationship Id="rId99" Type="http://schemas.openxmlformats.org/officeDocument/2006/relationships/slideLayout" Target="../slideLayouts/slideLayout263.xml"/><Relationship Id="rId101" Type="http://schemas.openxmlformats.org/officeDocument/2006/relationships/slideLayout" Target="../slideLayouts/slideLayout265.xml"/><Relationship Id="rId122" Type="http://schemas.openxmlformats.org/officeDocument/2006/relationships/slideLayout" Target="../slideLayouts/slideLayout286.xml"/><Relationship Id="rId143" Type="http://schemas.openxmlformats.org/officeDocument/2006/relationships/slideLayout" Target="../slideLayouts/slideLayout307.xml"/><Relationship Id="rId148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26" Type="http://schemas.openxmlformats.org/officeDocument/2006/relationships/slideLayout" Target="../slideLayouts/slideLayout190.xml"/><Relationship Id="rId47" Type="http://schemas.openxmlformats.org/officeDocument/2006/relationships/slideLayout" Target="../slideLayouts/slideLayout211.xml"/><Relationship Id="rId68" Type="http://schemas.openxmlformats.org/officeDocument/2006/relationships/slideLayout" Target="../slideLayouts/slideLayout232.xml"/><Relationship Id="rId89" Type="http://schemas.openxmlformats.org/officeDocument/2006/relationships/slideLayout" Target="../slideLayouts/slideLayout253.xml"/><Relationship Id="rId112" Type="http://schemas.openxmlformats.org/officeDocument/2006/relationships/slideLayout" Target="../slideLayouts/slideLayout276.xml"/><Relationship Id="rId133" Type="http://schemas.openxmlformats.org/officeDocument/2006/relationships/slideLayout" Target="../slideLayouts/slideLayout297.xml"/><Relationship Id="rId154" Type="http://schemas.openxmlformats.org/officeDocument/2006/relationships/theme" Target="../theme/theme3.xml"/><Relationship Id="rId16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201.xml"/><Relationship Id="rId58" Type="http://schemas.openxmlformats.org/officeDocument/2006/relationships/slideLayout" Target="../slideLayouts/slideLayout222.xml"/><Relationship Id="rId79" Type="http://schemas.openxmlformats.org/officeDocument/2006/relationships/slideLayout" Target="../slideLayouts/slideLayout243.xml"/><Relationship Id="rId102" Type="http://schemas.openxmlformats.org/officeDocument/2006/relationships/slideLayout" Target="../slideLayouts/slideLayout266.xml"/><Relationship Id="rId123" Type="http://schemas.openxmlformats.org/officeDocument/2006/relationships/slideLayout" Target="../slideLayouts/slideLayout287.xml"/><Relationship Id="rId144" Type="http://schemas.openxmlformats.org/officeDocument/2006/relationships/slideLayout" Target="../slideLayouts/slideLayout308.xml"/><Relationship Id="rId90" Type="http://schemas.openxmlformats.org/officeDocument/2006/relationships/slideLayout" Target="../slideLayouts/slideLayout254.xml"/></Relationships>
</file>

<file path=ppt/slideMasters/_rels/slideMaster4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434.xml"/><Relationship Id="rId21" Type="http://schemas.openxmlformats.org/officeDocument/2006/relationships/slideLayout" Target="../slideLayouts/slideLayout338.xml"/><Relationship Id="rId42" Type="http://schemas.openxmlformats.org/officeDocument/2006/relationships/slideLayout" Target="../slideLayouts/slideLayout359.xml"/><Relationship Id="rId63" Type="http://schemas.openxmlformats.org/officeDocument/2006/relationships/slideLayout" Target="../slideLayouts/slideLayout380.xml"/><Relationship Id="rId84" Type="http://schemas.openxmlformats.org/officeDocument/2006/relationships/slideLayout" Target="../slideLayouts/slideLayout401.xml"/><Relationship Id="rId138" Type="http://schemas.openxmlformats.org/officeDocument/2006/relationships/slideLayout" Target="../slideLayouts/slideLayout455.xml"/><Relationship Id="rId107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328.xml"/><Relationship Id="rId32" Type="http://schemas.openxmlformats.org/officeDocument/2006/relationships/slideLayout" Target="../slideLayouts/slideLayout349.xml"/><Relationship Id="rId53" Type="http://schemas.openxmlformats.org/officeDocument/2006/relationships/slideLayout" Target="../slideLayouts/slideLayout370.xml"/><Relationship Id="rId74" Type="http://schemas.openxmlformats.org/officeDocument/2006/relationships/slideLayout" Target="../slideLayouts/slideLayout391.xml"/><Relationship Id="rId128" Type="http://schemas.openxmlformats.org/officeDocument/2006/relationships/slideLayout" Target="../slideLayouts/slideLayout445.xml"/><Relationship Id="rId149" Type="http://schemas.openxmlformats.org/officeDocument/2006/relationships/slideLayout" Target="../slideLayouts/slideLayout466.xml"/><Relationship Id="rId5" Type="http://schemas.openxmlformats.org/officeDocument/2006/relationships/slideLayout" Target="../slideLayouts/slideLayout322.xml"/><Relationship Id="rId95" Type="http://schemas.openxmlformats.org/officeDocument/2006/relationships/slideLayout" Target="../slideLayouts/slideLayout412.xml"/><Relationship Id="rId22" Type="http://schemas.openxmlformats.org/officeDocument/2006/relationships/slideLayout" Target="../slideLayouts/slideLayout339.xml"/><Relationship Id="rId27" Type="http://schemas.openxmlformats.org/officeDocument/2006/relationships/slideLayout" Target="../slideLayouts/slideLayout344.xml"/><Relationship Id="rId43" Type="http://schemas.openxmlformats.org/officeDocument/2006/relationships/slideLayout" Target="../slideLayouts/slideLayout360.xml"/><Relationship Id="rId48" Type="http://schemas.openxmlformats.org/officeDocument/2006/relationships/slideLayout" Target="../slideLayouts/slideLayout365.xml"/><Relationship Id="rId64" Type="http://schemas.openxmlformats.org/officeDocument/2006/relationships/slideLayout" Target="../slideLayouts/slideLayout381.xml"/><Relationship Id="rId69" Type="http://schemas.openxmlformats.org/officeDocument/2006/relationships/slideLayout" Target="../slideLayouts/slideLayout386.xml"/><Relationship Id="rId113" Type="http://schemas.openxmlformats.org/officeDocument/2006/relationships/slideLayout" Target="../slideLayouts/slideLayout430.xml"/><Relationship Id="rId118" Type="http://schemas.openxmlformats.org/officeDocument/2006/relationships/slideLayout" Target="../slideLayouts/slideLayout435.xml"/><Relationship Id="rId134" Type="http://schemas.openxmlformats.org/officeDocument/2006/relationships/slideLayout" Target="../slideLayouts/slideLayout451.xml"/><Relationship Id="rId139" Type="http://schemas.openxmlformats.org/officeDocument/2006/relationships/slideLayout" Target="../slideLayouts/slideLayout456.xml"/><Relationship Id="rId80" Type="http://schemas.openxmlformats.org/officeDocument/2006/relationships/slideLayout" Target="../slideLayouts/slideLayout397.xml"/><Relationship Id="rId85" Type="http://schemas.openxmlformats.org/officeDocument/2006/relationships/slideLayout" Target="../slideLayouts/slideLayout402.xml"/><Relationship Id="rId150" Type="http://schemas.openxmlformats.org/officeDocument/2006/relationships/slideLayout" Target="../slideLayouts/slideLayout467.xml"/><Relationship Id="rId155" Type="http://schemas.openxmlformats.org/officeDocument/2006/relationships/theme" Target="../theme/theme4.xml"/><Relationship Id="rId12" Type="http://schemas.openxmlformats.org/officeDocument/2006/relationships/slideLayout" Target="../slideLayouts/slideLayout329.xml"/><Relationship Id="rId17" Type="http://schemas.openxmlformats.org/officeDocument/2006/relationships/slideLayout" Target="../slideLayouts/slideLayout334.xml"/><Relationship Id="rId33" Type="http://schemas.openxmlformats.org/officeDocument/2006/relationships/slideLayout" Target="../slideLayouts/slideLayout350.xml"/><Relationship Id="rId38" Type="http://schemas.openxmlformats.org/officeDocument/2006/relationships/slideLayout" Target="../slideLayouts/slideLayout355.xml"/><Relationship Id="rId59" Type="http://schemas.openxmlformats.org/officeDocument/2006/relationships/slideLayout" Target="../slideLayouts/slideLayout376.xml"/><Relationship Id="rId103" Type="http://schemas.openxmlformats.org/officeDocument/2006/relationships/slideLayout" Target="../slideLayouts/slideLayout420.xml"/><Relationship Id="rId108" Type="http://schemas.openxmlformats.org/officeDocument/2006/relationships/slideLayout" Target="../slideLayouts/slideLayout425.xml"/><Relationship Id="rId124" Type="http://schemas.openxmlformats.org/officeDocument/2006/relationships/slideLayout" Target="../slideLayouts/slideLayout441.xml"/><Relationship Id="rId129" Type="http://schemas.openxmlformats.org/officeDocument/2006/relationships/slideLayout" Target="../slideLayouts/slideLayout446.xml"/><Relationship Id="rId54" Type="http://schemas.openxmlformats.org/officeDocument/2006/relationships/slideLayout" Target="../slideLayouts/slideLayout371.xml"/><Relationship Id="rId70" Type="http://schemas.openxmlformats.org/officeDocument/2006/relationships/slideLayout" Target="../slideLayouts/slideLayout387.xml"/><Relationship Id="rId75" Type="http://schemas.openxmlformats.org/officeDocument/2006/relationships/slideLayout" Target="../slideLayouts/slideLayout392.xml"/><Relationship Id="rId91" Type="http://schemas.openxmlformats.org/officeDocument/2006/relationships/slideLayout" Target="../slideLayouts/slideLayout408.xml"/><Relationship Id="rId96" Type="http://schemas.openxmlformats.org/officeDocument/2006/relationships/slideLayout" Target="../slideLayouts/slideLayout413.xml"/><Relationship Id="rId140" Type="http://schemas.openxmlformats.org/officeDocument/2006/relationships/slideLayout" Target="../slideLayouts/slideLayout457.xml"/><Relationship Id="rId145" Type="http://schemas.openxmlformats.org/officeDocument/2006/relationships/slideLayout" Target="../slideLayouts/slideLayout462.xml"/><Relationship Id="rId1" Type="http://schemas.openxmlformats.org/officeDocument/2006/relationships/slideLayout" Target="../slideLayouts/slideLayout318.xml"/><Relationship Id="rId6" Type="http://schemas.openxmlformats.org/officeDocument/2006/relationships/slideLayout" Target="../slideLayouts/slideLayout323.xml"/><Relationship Id="rId23" Type="http://schemas.openxmlformats.org/officeDocument/2006/relationships/slideLayout" Target="../slideLayouts/slideLayout340.xml"/><Relationship Id="rId28" Type="http://schemas.openxmlformats.org/officeDocument/2006/relationships/slideLayout" Target="../slideLayouts/slideLayout345.xml"/><Relationship Id="rId49" Type="http://schemas.openxmlformats.org/officeDocument/2006/relationships/slideLayout" Target="../slideLayouts/slideLayout366.xml"/><Relationship Id="rId114" Type="http://schemas.openxmlformats.org/officeDocument/2006/relationships/slideLayout" Target="../slideLayouts/slideLayout431.xml"/><Relationship Id="rId119" Type="http://schemas.openxmlformats.org/officeDocument/2006/relationships/slideLayout" Target="../slideLayouts/slideLayout436.xml"/><Relationship Id="rId44" Type="http://schemas.openxmlformats.org/officeDocument/2006/relationships/slideLayout" Target="../slideLayouts/slideLayout361.xml"/><Relationship Id="rId60" Type="http://schemas.openxmlformats.org/officeDocument/2006/relationships/slideLayout" Target="../slideLayouts/slideLayout377.xml"/><Relationship Id="rId65" Type="http://schemas.openxmlformats.org/officeDocument/2006/relationships/slideLayout" Target="../slideLayouts/slideLayout382.xml"/><Relationship Id="rId81" Type="http://schemas.openxmlformats.org/officeDocument/2006/relationships/slideLayout" Target="../slideLayouts/slideLayout398.xml"/><Relationship Id="rId86" Type="http://schemas.openxmlformats.org/officeDocument/2006/relationships/slideLayout" Target="../slideLayouts/slideLayout403.xml"/><Relationship Id="rId130" Type="http://schemas.openxmlformats.org/officeDocument/2006/relationships/slideLayout" Target="../slideLayouts/slideLayout447.xml"/><Relationship Id="rId135" Type="http://schemas.openxmlformats.org/officeDocument/2006/relationships/slideLayout" Target="../slideLayouts/slideLayout452.xml"/><Relationship Id="rId151" Type="http://schemas.openxmlformats.org/officeDocument/2006/relationships/slideLayout" Target="../slideLayouts/slideLayout468.xml"/><Relationship Id="rId13" Type="http://schemas.openxmlformats.org/officeDocument/2006/relationships/slideLayout" Target="../slideLayouts/slideLayout330.xml"/><Relationship Id="rId18" Type="http://schemas.openxmlformats.org/officeDocument/2006/relationships/slideLayout" Target="../slideLayouts/slideLayout335.xml"/><Relationship Id="rId39" Type="http://schemas.openxmlformats.org/officeDocument/2006/relationships/slideLayout" Target="../slideLayouts/slideLayout356.xml"/><Relationship Id="rId109" Type="http://schemas.openxmlformats.org/officeDocument/2006/relationships/slideLayout" Target="../slideLayouts/slideLayout426.xml"/><Relationship Id="rId34" Type="http://schemas.openxmlformats.org/officeDocument/2006/relationships/slideLayout" Target="../slideLayouts/slideLayout351.xml"/><Relationship Id="rId50" Type="http://schemas.openxmlformats.org/officeDocument/2006/relationships/slideLayout" Target="../slideLayouts/slideLayout367.xml"/><Relationship Id="rId55" Type="http://schemas.openxmlformats.org/officeDocument/2006/relationships/slideLayout" Target="../slideLayouts/slideLayout372.xml"/><Relationship Id="rId76" Type="http://schemas.openxmlformats.org/officeDocument/2006/relationships/slideLayout" Target="../slideLayouts/slideLayout393.xml"/><Relationship Id="rId97" Type="http://schemas.openxmlformats.org/officeDocument/2006/relationships/slideLayout" Target="../slideLayouts/slideLayout414.xml"/><Relationship Id="rId104" Type="http://schemas.openxmlformats.org/officeDocument/2006/relationships/slideLayout" Target="../slideLayouts/slideLayout421.xml"/><Relationship Id="rId120" Type="http://schemas.openxmlformats.org/officeDocument/2006/relationships/slideLayout" Target="../slideLayouts/slideLayout437.xml"/><Relationship Id="rId125" Type="http://schemas.openxmlformats.org/officeDocument/2006/relationships/slideLayout" Target="../slideLayouts/slideLayout442.xml"/><Relationship Id="rId141" Type="http://schemas.openxmlformats.org/officeDocument/2006/relationships/slideLayout" Target="../slideLayouts/slideLayout458.xml"/><Relationship Id="rId146" Type="http://schemas.openxmlformats.org/officeDocument/2006/relationships/slideLayout" Target="../slideLayouts/slideLayout463.xml"/><Relationship Id="rId7" Type="http://schemas.openxmlformats.org/officeDocument/2006/relationships/slideLayout" Target="../slideLayouts/slideLayout324.xml"/><Relationship Id="rId71" Type="http://schemas.openxmlformats.org/officeDocument/2006/relationships/slideLayout" Target="../slideLayouts/slideLayout388.xml"/><Relationship Id="rId92" Type="http://schemas.openxmlformats.org/officeDocument/2006/relationships/slideLayout" Target="../slideLayouts/slideLayout409.xml"/><Relationship Id="rId2" Type="http://schemas.openxmlformats.org/officeDocument/2006/relationships/slideLayout" Target="../slideLayouts/slideLayout319.xml"/><Relationship Id="rId29" Type="http://schemas.openxmlformats.org/officeDocument/2006/relationships/slideLayout" Target="../slideLayouts/slideLayout346.xml"/><Relationship Id="rId24" Type="http://schemas.openxmlformats.org/officeDocument/2006/relationships/slideLayout" Target="../slideLayouts/slideLayout341.xml"/><Relationship Id="rId40" Type="http://schemas.openxmlformats.org/officeDocument/2006/relationships/slideLayout" Target="../slideLayouts/slideLayout357.xml"/><Relationship Id="rId45" Type="http://schemas.openxmlformats.org/officeDocument/2006/relationships/slideLayout" Target="../slideLayouts/slideLayout362.xml"/><Relationship Id="rId66" Type="http://schemas.openxmlformats.org/officeDocument/2006/relationships/slideLayout" Target="../slideLayouts/slideLayout383.xml"/><Relationship Id="rId87" Type="http://schemas.openxmlformats.org/officeDocument/2006/relationships/slideLayout" Target="../slideLayouts/slideLayout404.xml"/><Relationship Id="rId110" Type="http://schemas.openxmlformats.org/officeDocument/2006/relationships/slideLayout" Target="../slideLayouts/slideLayout427.xml"/><Relationship Id="rId115" Type="http://schemas.openxmlformats.org/officeDocument/2006/relationships/slideLayout" Target="../slideLayouts/slideLayout432.xml"/><Relationship Id="rId131" Type="http://schemas.openxmlformats.org/officeDocument/2006/relationships/slideLayout" Target="../slideLayouts/slideLayout448.xml"/><Relationship Id="rId136" Type="http://schemas.openxmlformats.org/officeDocument/2006/relationships/slideLayout" Target="../slideLayouts/slideLayout453.xml"/><Relationship Id="rId61" Type="http://schemas.openxmlformats.org/officeDocument/2006/relationships/slideLayout" Target="../slideLayouts/slideLayout378.xml"/><Relationship Id="rId82" Type="http://schemas.openxmlformats.org/officeDocument/2006/relationships/slideLayout" Target="../slideLayouts/slideLayout399.xml"/><Relationship Id="rId152" Type="http://schemas.openxmlformats.org/officeDocument/2006/relationships/slideLayout" Target="../slideLayouts/slideLayout469.xml"/><Relationship Id="rId19" Type="http://schemas.openxmlformats.org/officeDocument/2006/relationships/slideLayout" Target="../slideLayouts/slideLayout336.xml"/><Relationship Id="rId14" Type="http://schemas.openxmlformats.org/officeDocument/2006/relationships/slideLayout" Target="../slideLayouts/slideLayout331.xml"/><Relationship Id="rId30" Type="http://schemas.openxmlformats.org/officeDocument/2006/relationships/slideLayout" Target="../slideLayouts/slideLayout347.xml"/><Relationship Id="rId35" Type="http://schemas.openxmlformats.org/officeDocument/2006/relationships/slideLayout" Target="../slideLayouts/slideLayout352.xml"/><Relationship Id="rId56" Type="http://schemas.openxmlformats.org/officeDocument/2006/relationships/slideLayout" Target="../slideLayouts/slideLayout373.xml"/><Relationship Id="rId77" Type="http://schemas.openxmlformats.org/officeDocument/2006/relationships/slideLayout" Target="../slideLayouts/slideLayout394.xml"/><Relationship Id="rId100" Type="http://schemas.openxmlformats.org/officeDocument/2006/relationships/slideLayout" Target="../slideLayouts/slideLayout417.xml"/><Relationship Id="rId105" Type="http://schemas.openxmlformats.org/officeDocument/2006/relationships/slideLayout" Target="../slideLayouts/slideLayout422.xml"/><Relationship Id="rId126" Type="http://schemas.openxmlformats.org/officeDocument/2006/relationships/slideLayout" Target="../slideLayouts/slideLayout443.xml"/><Relationship Id="rId147" Type="http://schemas.openxmlformats.org/officeDocument/2006/relationships/slideLayout" Target="../slideLayouts/slideLayout464.xml"/><Relationship Id="rId8" Type="http://schemas.openxmlformats.org/officeDocument/2006/relationships/slideLayout" Target="../slideLayouts/slideLayout325.xml"/><Relationship Id="rId51" Type="http://schemas.openxmlformats.org/officeDocument/2006/relationships/slideLayout" Target="../slideLayouts/slideLayout368.xml"/><Relationship Id="rId72" Type="http://schemas.openxmlformats.org/officeDocument/2006/relationships/slideLayout" Target="../slideLayouts/slideLayout389.xml"/><Relationship Id="rId93" Type="http://schemas.openxmlformats.org/officeDocument/2006/relationships/slideLayout" Target="../slideLayouts/slideLayout410.xml"/><Relationship Id="rId98" Type="http://schemas.openxmlformats.org/officeDocument/2006/relationships/slideLayout" Target="../slideLayouts/slideLayout415.xml"/><Relationship Id="rId121" Type="http://schemas.openxmlformats.org/officeDocument/2006/relationships/slideLayout" Target="../slideLayouts/slideLayout438.xml"/><Relationship Id="rId142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320.xml"/><Relationship Id="rId25" Type="http://schemas.openxmlformats.org/officeDocument/2006/relationships/slideLayout" Target="../slideLayouts/slideLayout342.xml"/><Relationship Id="rId46" Type="http://schemas.openxmlformats.org/officeDocument/2006/relationships/slideLayout" Target="../slideLayouts/slideLayout363.xml"/><Relationship Id="rId67" Type="http://schemas.openxmlformats.org/officeDocument/2006/relationships/slideLayout" Target="../slideLayouts/slideLayout384.xml"/><Relationship Id="rId116" Type="http://schemas.openxmlformats.org/officeDocument/2006/relationships/slideLayout" Target="../slideLayouts/slideLayout433.xml"/><Relationship Id="rId137" Type="http://schemas.openxmlformats.org/officeDocument/2006/relationships/slideLayout" Target="../slideLayouts/slideLayout454.xml"/><Relationship Id="rId20" Type="http://schemas.openxmlformats.org/officeDocument/2006/relationships/slideLayout" Target="../slideLayouts/slideLayout337.xml"/><Relationship Id="rId41" Type="http://schemas.openxmlformats.org/officeDocument/2006/relationships/slideLayout" Target="../slideLayouts/slideLayout358.xml"/><Relationship Id="rId62" Type="http://schemas.openxmlformats.org/officeDocument/2006/relationships/slideLayout" Target="../slideLayouts/slideLayout379.xml"/><Relationship Id="rId83" Type="http://schemas.openxmlformats.org/officeDocument/2006/relationships/slideLayout" Target="../slideLayouts/slideLayout400.xml"/><Relationship Id="rId88" Type="http://schemas.openxmlformats.org/officeDocument/2006/relationships/slideLayout" Target="../slideLayouts/slideLayout405.xml"/><Relationship Id="rId111" Type="http://schemas.openxmlformats.org/officeDocument/2006/relationships/slideLayout" Target="../slideLayouts/slideLayout428.xml"/><Relationship Id="rId132" Type="http://schemas.openxmlformats.org/officeDocument/2006/relationships/slideLayout" Target="../slideLayouts/slideLayout449.xml"/><Relationship Id="rId153" Type="http://schemas.openxmlformats.org/officeDocument/2006/relationships/slideLayout" Target="../slideLayouts/slideLayout470.xml"/><Relationship Id="rId15" Type="http://schemas.openxmlformats.org/officeDocument/2006/relationships/slideLayout" Target="../slideLayouts/slideLayout332.xml"/><Relationship Id="rId36" Type="http://schemas.openxmlformats.org/officeDocument/2006/relationships/slideLayout" Target="../slideLayouts/slideLayout353.xml"/><Relationship Id="rId57" Type="http://schemas.openxmlformats.org/officeDocument/2006/relationships/slideLayout" Target="../slideLayouts/slideLayout374.xml"/><Relationship Id="rId106" Type="http://schemas.openxmlformats.org/officeDocument/2006/relationships/slideLayout" Target="../slideLayouts/slideLayout423.xml"/><Relationship Id="rId127" Type="http://schemas.openxmlformats.org/officeDocument/2006/relationships/slideLayout" Target="../slideLayouts/slideLayout444.xml"/><Relationship Id="rId10" Type="http://schemas.openxmlformats.org/officeDocument/2006/relationships/slideLayout" Target="../slideLayouts/slideLayout327.xml"/><Relationship Id="rId31" Type="http://schemas.openxmlformats.org/officeDocument/2006/relationships/slideLayout" Target="../slideLayouts/slideLayout348.xml"/><Relationship Id="rId52" Type="http://schemas.openxmlformats.org/officeDocument/2006/relationships/slideLayout" Target="../slideLayouts/slideLayout369.xml"/><Relationship Id="rId73" Type="http://schemas.openxmlformats.org/officeDocument/2006/relationships/slideLayout" Target="../slideLayouts/slideLayout390.xml"/><Relationship Id="rId78" Type="http://schemas.openxmlformats.org/officeDocument/2006/relationships/slideLayout" Target="../slideLayouts/slideLayout395.xml"/><Relationship Id="rId94" Type="http://schemas.openxmlformats.org/officeDocument/2006/relationships/slideLayout" Target="../slideLayouts/slideLayout411.xml"/><Relationship Id="rId99" Type="http://schemas.openxmlformats.org/officeDocument/2006/relationships/slideLayout" Target="../slideLayouts/slideLayout416.xml"/><Relationship Id="rId101" Type="http://schemas.openxmlformats.org/officeDocument/2006/relationships/slideLayout" Target="../slideLayouts/slideLayout418.xml"/><Relationship Id="rId122" Type="http://schemas.openxmlformats.org/officeDocument/2006/relationships/slideLayout" Target="../slideLayouts/slideLayout439.xml"/><Relationship Id="rId143" Type="http://schemas.openxmlformats.org/officeDocument/2006/relationships/slideLayout" Target="../slideLayouts/slideLayout460.xml"/><Relationship Id="rId148" Type="http://schemas.openxmlformats.org/officeDocument/2006/relationships/slideLayout" Target="../slideLayouts/slideLayout465.xml"/><Relationship Id="rId4" Type="http://schemas.openxmlformats.org/officeDocument/2006/relationships/slideLayout" Target="../slideLayouts/slideLayout321.xml"/><Relationship Id="rId9" Type="http://schemas.openxmlformats.org/officeDocument/2006/relationships/slideLayout" Target="../slideLayouts/slideLayout326.xml"/><Relationship Id="rId26" Type="http://schemas.openxmlformats.org/officeDocument/2006/relationships/slideLayout" Target="../slideLayouts/slideLayout343.xml"/><Relationship Id="rId47" Type="http://schemas.openxmlformats.org/officeDocument/2006/relationships/slideLayout" Target="../slideLayouts/slideLayout364.xml"/><Relationship Id="rId68" Type="http://schemas.openxmlformats.org/officeDocument/2006/relationships/slideLayout" Target="../slideLayouts/slideLayout385.xml"/><Relationship Id="rId89" Type="http://schemas.openxmlformats.org/officeDocument/2006/relationships/slideLayout" Target="../slideLayouts/slideLayout406.xml"/><Relationship Id="rId112" Type="http://schemas.openxmlformats.org/officeDocument/2006/relationships/slideLayout" Target="../slideLayouts/slideLayout429.xml"/><Relationship Id="rId133" Type="http://schemas.openxmlformats.org/officeDocument/2006/relationships/slideLayout" Target="../slideLayouts/slideLayout450.xml"/><Relationship Id="rId154" Type="http://schemas.openxmlformats.org/officeDocument/2006/relationships/slideLayout" Target="../slideLayouts/slideLayout471.xml"/><Relationship Id="rId16" Type="http://schemas.openxmlformats.org/officeDocument/2006/relationships/slideLayout" Target="../slideLayouts/slideLayout333.xml"/><Relationship Id="rId37" Type="http://schemas.openxmlformats.org/officeDocument/2006/relationships/slideLayout" Target="../slideLayouts/slideLayout354.xml"/><Relationship Id="rId58" Type="http://schemas.openxmlformats.org/officeDocument/2006/relationships/slideLayout" Target="../slideLayouts/slideLayout375.xml"/><Relationship Id="rId79" Type="http://schemas.openxmlformats.org/officeDocument/2006/relationships/slideLayout" Target="../slideLayouts/slideLayout396.xml"/><Relationship Id="rId102" Type="http://schemas.openxmlformats.org/officeDocument/2006/relationships/slideLayout" Target="../slideLayouts/slideLayout419.xml"/><Relationship Id="rId123" Type="http://schemas.openxmlformats.org/officeDocument/2006/relationships/slideLayout" Target="../slideLayouts/slideLayout440.xml"/><Relationship Id="rId144" Type="http://schemas.openxmlformats.org/officeDocument/2006/relationships/slideLayout" Target="../slideLayouts/slideLayout461.xml"/><Relationship Id="rId90" Type="http://schemas.openxmlformats.org/officeDocument/2006/relationships/slideLayout" Target="../slideLayouts/slideLayout407.xml"/></Relationships>
</file>

<file path=ppt/slideMasters/_rels/slideMaster5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588.xml"/><Relationship Id="rId21" Type="http://schemas.openxmlformats.org/officeDocument/2006/relationships/slideLayout" Target="../slideLayouts/slideLayout492.xml"/><Relationship Id="rId42" Type="http://schemas.openxmlformats.org/officeDocument/2006/relationships/slideLayout" Target="../slideLayouts/slideLayout513.xml"/><Relationship Id="rId63" Type="http://schemas.openxmlformats.org/officeDocument/2006/relationships/slideLayout" Target="../slideLayouts/slideLayout534.xml"/><Relationship Id="rId84" Type="http://schemas.openxmlformats.org/officeDocument/2006/relationships/slideLayout" Target="../slideLayouts/slideLayout555.xml"/><Relationship Id="rId138" Type="http://schemas.openxmlformats.org/officeDocument/2006/relationships/slideLayout" Target="../slideLayouts/slideLayout609.xml"/><Relationship Id="rId107" Type="http://schemas.openxmlformats.org/officeDocument/2006/relationships/slideLayout" Target="../slideLayouts/slideLayout578.xml"/><Relationship Id="rId11" Type="http://schemas.openxmlformats.org/officeDocument/2006/relationships/slideLayout" Target="../slideLayouts/slideLayout482.xml"/><Relationship Id="rId32" Type="http://schemas.openxmlformats.org/officeDocument/2006/relationships/slideLayout" Target="../slideLayouts/slideLayout503.xml"/><Relationship Id="rId53" Type="http://schemas.openxmlformats.org/officeDocument/2006/relationships/slideLayout" Target="../slideLayouts/slideLayout524.xml"/><Relationship Id="rId74" Type="http://schemas.openxmlformats.org/officeDocument/2006/relationships/slideLayout" Target="../slideLayouts/slideLayout545.xml"/><Relationship Id="rId128" Type="http://schemas.openxmlformats.org/officeDocument/2006/relationships/slideLayout" Target="../slideLayouts/slideLayout599.xml"/><Relationship Id="rId149" Type="http://schemas.openxmlformats.org/officeDocument/2006/relationships/slideLayout" Target="../slideLayouts/slideLayout620.xml"/><Relationship Id="rId5" Type="http://schemas.openxmlformats.org/officeDocument/2006/relationships/slideLayout" Target="../slideLayouts/slideLayout476.xml"/><Relationship Id="rId95" Type="http://schemas.openxmlformats.org/officeDocument/2006/relationships/slideLayout" Target="../slideLayouts/slideLayout566.xml"/><Relationship Id="rId22" Type="http://schemas.openxmlformats.org/officeDocument/2006/relationships/slideLayout" Target="../slideLayouts/slideLayout493.xml"/><Relationship Id="rId27" Type="http://schemas.openxmlformats.org/officeDocument/2006/relationships/slideLayout" Target="../slideLayouts/slideLayout498.xml"/><Relationship Id="rId43" Type="http://schemas.openxmlformats.org/officeDocument/2006/relationships/slideLayout" Target="../slideLayouts/slideLayout514.xml"/><Relationship Id="rId48" Type="http://schemas.openxmlformats.org/officeDocument/2006/relationships/slideLayout" Target="../slideLayouts/slideLayout519.xml"/><Relationship Id="rId64" Type="http://schemas.openxmlformats.org/officeDocument/2006/relationships/slideLayout" Target="../slideLayouts/slideLayout535.xml"/><Relationship Id="rId69" Type="http://schemas.openxmlformats.org/officeDocument/2006/relationships/slideLayout" Target="../slideLayouts/slideLayout540.xml"/><Relationship Id="rId113" Type="http://schemas.openxmlformats.org/officeDocument/2006/relationships/slideLayout" Target="../slideLayouts/slideLayout584.xml"/><Relationship Id="rId118" Type="http://schemas.openxmlformats.org/officeDocument/2006/relationships/slideLayout" Target="../slideLayouts/slideLayout589.xml"/><Relationship Id="rId134" Type="http://schemas.openxmlformats.org/officeDocument/2006/relationships/slideLayout" Target="../slideLayouts/slideLayout605.xml"/><Relationship Id="rId139" Type="http://schemas.openxmlformats.org/officeDocument/2006/relationships/slideLayout" Target="../slideLayouts/slideLayout610.xml"/><Relationship Id="rId80" Type="http://schemas.openxmlformats.org/officeDocument/2006/relationships/slideLayout" Target="../slideLayouts/slideLayout551.xml"/><Relationship Id="rId85" Type="http://schemas.openxmlformats.org/officeDocument/2006/relationships/slideLayout" Target="../slideLayouts/slideLayout556.xml"/><Relationship Id="rId150" Type="http://schemas.openxmlformats.org/officeDocument/2006/relationships/slideLayout" Target="../slideLayouts/slideLayout621.xml"/><Relationship Id="rId155" Type="http://schemas.openxmlformats.org/officeDocument/2006/relationships/theme" Target="../theme/theme5.xml"/><Relationship Id="rId12" Type="http://schemas.openxmlformats.org/officeDocument/2006/relationships/slideLayout" Target="../slideLayouts/slideLayout483.xml"/><Relationship Id="rId17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504.xml"/><Relationship Id="rId38" Type="http://schemas.openxmlformats.org/officeDocument/2006/relationships/slideLayout" Target="../slideLayouts/slideLayout509.xml"/><Relationship Id="rId59" Type="http://schemas.openxmlformats.org/officeDocument/2006/relationships/slideLayout" Target="../slideLayouts/slideLayout530.xml"/><Relationship Id="rId103" Type="http://schemas.openxmlformats.org/officeDocument/2006/relationships/slideLayout" Target="../slideLayouts/slideLayout574.xml"/><Relationship Id="rId108" Type="http://schemas.openxmlformats.org/officeDocument/2006/relationships/slideLayout" Target="../slideLayouts/slideLayout579.xml"/><Relationship Id="rId124" Type="http://schemas.openxmlformats.org/officeDocument/2006/relationships/slideLayout" Target="../slideLayouts/slideLayout595.xml"/><Relationship Id="rId129" Type="http://schemas.openxmlformats.org/officeDocument/2006/relationships/slideLayout" Target="../slideLayouts/slideLayout600.xml"/><Relationship Id="rId54" Type="http://schemas.openxmlformats.org/officeDocument/2006/relationships/slideLayout" Target="../slideLayouts/slideLayout525.xml"/><Relationship Id="rId70" Type="http://schemas.openxmlformats.org/officeDocument/2006/relationships/slideLayout" Target="../slideLayouts/slideLayout541.xml"/><Relationship Id="rId75" Type="http://schemas.openxmlformats.org/officeDocument/2006/relationships/slideLayout" Target="../slideLayouts/slideLayout546.xml"/><Relationship Id="rId91" Type="http://schemas.openxmlformats.org/officeDocument/2006/relationships/slideLayout" Target="../slideLayouts/slideLayout562.xml"/><Relationship Id="rId96" Type="http://schemas.openxmlformats.org/officeDocument/2006/relationships/slideLayout" Target="../slideLayouts/slideLayout567.xml"/><Relationship Id="rId140" Type="http://schemas.openxmlformats.org/officeDocument/2006/relationships/slideLayout" Target="../slideLayouts/slideLayout611.xml"/><Relationship Id="rId145" Type="http://schemas.openxmlformats.org/officeDocument/2006/relationships/slideLayout" Target="../slideLayouts/slideLayout616.xml"/><Relationship Id="rId1" Type="http://schemas.openxmlformats.org/officeDocument/2006/relationships/slideLayout" Target="../slideLayouts/slideLayout472.xml"/><Relationship Id="rId6" Type="http://schemas.openxmlformats.org/officeDocument/2006/relationships/slideLayout" Target="../slideLayouts/slideLayout477.xml"/><Relationship Id="rId23" Type="http://schemas.openxmlformats.org/officeDocument/2006/relationships/slideLayout" Target="../slideLayouts/slideLayout494.xml"/><Relationship Id="rId28" Type="http://schemas.openxmlformats.org/officeDocument/2006/relationships/slideLayout" Target="../slideLayouts/slideLayout499.xml"/><Relationship Id="rId49" Type="http://schemas.openxmlformats.org/officeDocument/2006/relationships/slideLayout" Target="../slideLayouts/slideLayout520.xml"/><Relationship Id="rId114" Type="http://schemas.openxmlformats.org/officeDocument/2006/relationships/slideLayout" Target="../slideLayouts/slideLayout585.xml"/><Relationship Id="rId119" Type="http://schemas.openxmlformats.org/officeDocument/2006/relationships/slideLayout" Target="../slideLayouts/slideLayout590.xml"/><Relationship Id="rId44" Type="http://schemas.openxmlformats.org/officeDocument/2006/relationships/slideLayout" Target="../slideLayouts/slideLayout515.xml"/><Relationship Id="rId60" Type="http://schemas.openxmlformats.org/officeDocument/2006/relationships/slideLayout" Target="../slideLayouts/slideLayout531.xml"/><Relationship Id="rId65" Type="http://schemas.openxmlformats.org/officeDocument/2006/relationships/slideLayout" Target="../slideLayouts/slideLayout536.xml"/><Relationship Id="rId81" Type="http://schemas.openxmlformats.org/officeDocument/2006/relationships/slideLayout" Target="../slideLayouts/slideLayout552.xml"/><Relationship Id="rId86" Type="http://schemas.openxmlformats.org/officeDocument/2006/relationships/slideLayout" Target="../slideLayouts/slideLayout557.xml"/><Relationship Id="rId130" Type="http://schemas.openxmlformats.org/officeDocument/2006/relationships/slideLayout" Target="../slideLayouts/slideLayout601.xml"/><Relationship Id="rId135" Type="http://schemas.openxmlformats.org/officeDocument/2006/relationships/slideLayout" Target="../slideLayouts/slideLayout606.xml"/><Relationship Id="rId151" Type="http://schemas.openxmlformats.org/officeDocument/2006/relationships/slideLayout" Target="../slideLayouts/slideLayout622.xml"/><Relationship Id="rId13" Type="http://schemas.openxmlformats.org/officeDocument/2006/relationships/slideLayout" Target="../slideLayouts/slideLayout484.xml"/><Relationship Id="rId18" Type="http://schemas.openxmlformats.org/officeDocument/2006/relationships/slideLayout" Target="../slideLayouts/slideLayout489.xml"/><Relationship Id="rId39" Type="http://schemas.openxmlformats.org/officeDocument/2006/relationships/slideLayout" Target="../slideLayouts/slideLayout510.xml"/><Relationship Id="rId109" Type="http://schemas.openxmlformats.org/officeDocument/2006/relationships/slideLayout" Target="../slideLayouts/slideLayout580.xml"/><Relationship Id="rId34" Type="http://schemas.openxmlformats.org/officeDocument/2006/relationships/slideLayout" Target="../slideLayouts/slideLayout505.xml"/><Relationship Id="rId50" Type="http://schemas.openxmlformats.org/officeDocument/2006/relationships/slideLayout" Target="../slideLayouts/slideLayout521.xml"/><Relationship Id="rId55" Type="http://schemas.openxmlformats.org/officeDocument/2006/relationships/slideLayout" Target="../slideLayouts/slideLayout526.xml"/><Relationship Id="rId76" Type="http://schemas.openxmlformats.org/officeDocument/2006/relationships/slideLayout" Target="../slideLayouts/slideLayout547.xml"/><Relationship Id="rId97" Type="http://schemas.openxmlformats.org/officeDocument/2006/relationships/slideLayout" Target="../slideLayouts/slideLayout568.xml"/><Relationship Id="rId104" Type="http://schemas.openxmlformats.org/officeDocument/2006/relationships/slideLayout" Target="../slideLayouts/slideLayout575.xml"/><Relationship Id="rId120" Type="http://schemas.openxmlformats.org/officeDocument/2006/relationships/slideLayout" Target="../slideLayouts/slideLayout591.xml"/><Relationship Id="rId125" Type="http://schemas.openxmlformats.org/officeDocument/2006/relationships/slideLayout" Target="../slideLayouts/slideLayout596.xml"/><Relationship Id="rId141" Type="http://schemas.openxmlformats.org/officeDocument/2006/relationships/slideLayout" Target="../slideLayouts/slideLayout612.xml"/><Relationship Id="rId146" Type="http://schemas.openxmlformats.org/officeDocument/2006/relationships/slideLayout" Target="../slideLayouts/slideLayout617.xml"/><Relationship Id="rId7" Type="http://schemas.openxmlformats.org/officeDocument/2006/relationships/slideLayout" Target="../slideLayouts/slideLayout478.xml"/><Relationship Id="rId71" Type="http://schemas.openxmlformats.org/officeDocument/2006/relationships/slideLayout" Target="../slideLayouts/slideLayout542.xml"/><Relationship Id="rId92" Type="http://schemas.openxmlformats.org/officeDocument/2006/relationships/slideLayout" Target="../slideLayouts/slideLayout563.xml"/><Relationship Id="rId2" Type="http://schemas.openxmlformats.org/officeDocument/2006/relationships/slideLayout" Target="../slideLayouts/slideLayout473.xml"/><Relationship Id="rId29" Type="http://schemas.openxmlformats.org/officeDocument/2006/relationships/slideLayout" Target="../slideLayouts/slideLayout500.xml"/><Relationship Id="rId24" Type="http://schemas.openxmlformats.org/officeDocument/2006/relationships/slideLayout" Target="../slideLayouts/slideLayout495.xml"/><Relationship Id="rId40" Type="http://schemas.openxmlformats.org/officeDocument/2006/relationships/slideLayout" Target="../slideLayouts/slideLayout511.xml"/><Relationship Id="rId45" Type="http://schemas.openxmlformats.org/officeDocument/2006/relationships/slideLayout" Target="../slideLayouts/slideLayout516.xml"/><Relationship Id="rId66" Type="http://schemas.openxmlformats.org/officeDocument/2006/relationships/slideLayout" Target="../slideLayouts/slideLayout537.xml"/><Relationship Id="rId87" Type="http://schemas.openxmlformats.org/officeDocument/2006/relationships/slideLayout" Target="../slideLayouts/slideLayout558.xml"/><Relationship Id="rId110" Type="http://schemas.openxmlformats.org/officeDocument/2006/relationships/slideLayout" Target="../slideLayouts/slideLayout581.xml"/><Relationship Id="rId115" Type="http://schemas.openxmlformats.org/officeDocument/2006/relationships/slideLayout" Target="../slideLayouts/slideLayout586.xml"/><Relationship Id="rId131" Type="http://schemas.openxmlformats.org/officeDocument/2006/relationships/slideLayout" Target="../slideLayouts/slideLayout602.xml"/><Relationship Id="rId136" Type="http://schemas.openxmlformats.org/officeDocument/2006/relationships/slideLayout" Target="../slideLayouts/slideLayout607.xml"/><Relationship Id="rId61" Type="http://schemas.openxmlformats.org/officeDocument/2006/relationships/slideLayout" Target="../slideLayouts/slideLayout532.xml"/><Relationship Id="rId82" Type="http://schemas.openxmlformats.org/officeDocument/2006/relationships/slideLayout" Target="../slideLayouts/slideLayout553.xml"/><Relationship Id="rId152" Type="http://schemas.openxmlformats.org/officeDocument/2006/relationships/slideLayout" Target="../slideLayouts/slideLayout623.xml"/><Relationship Id="rId19" Type="http://schemas.openxmlformats.org/officeDocument/2006/relationships/slideLayout" Target="../slideLayouts/slideLayout490.xml"/><Relationship Id="rId14" Type="http://schemas.openxmlformats.org/officeDocument/2006/relationships/slideLayout" Target="../slideLayouts/slideLayout485.xml"/><Relationship Id="rId30" Type="http://schemas.openxmlformats.org/officeDocument/2006/relationships/slideLayout" Target="../slideLayouts/slideLayout501.xml"/><Relationship Id="rId35" Type="http://schemas.openxmlformats.org/officeDocument/2006/relationships/slideLayout" Target="../slideLayouts/slideLayout506.xml"/><Relationship Id="rId56" Type="http://schemas.openxmlformats.org/officeDocument/2006/relationships/slideLayout" Target="../slideLayouts/slideLayout527.xml"/><Relationship Id="rId77" Type="http://schemas.openxmlformats.org/officeDocument/2006/relationships/slideLayout" Target="../slideLayouts/slideLayout548.xml"/><Relationship Id="rId100" Type="http://schemas.openxmlformats.org/officeDocument/2006/relationships/slideLayout" Target="../slideLayouts/slideLayout571.xml"/><Relationship Id="rId105" Type="http://schemas.openxmlformats.org/officeDocument/2006/relationships/slideLayout" Target="../slideLayouts/slideLayout576.xml"/><Relationship Id="rId126" Type="http://schemas.openxmlformats.org/officeDocument/2006/relationships/slideLayout" Target="../slideLayouts/slideLayout597.xml"/><Relationship Id="rId147" Type="http://schemas.openxmlformats.org/officeDocument/2006/relationships/slideLayout" Target="../slideLayouts/slideLayout618.xml"/><Relationship Id="rId8" Type="http://schemas.openxmlformats.org/officeDocument/2006/relationships/slideLayout" Target="../slideLayouts/slideLayout479.xml"/><Relationship Id="rId51" Type="http://schemas.openxmlformats.org/officeDocument/2006/relationships/slideLayout" Target="../slideLayouts/slideLayout522.xml"/><Relationship Id="rId72" Type="http://schemas.openxmlformats.org/officeDocument/2006/relationships/slideLayout" Target="../slideLayouts/slideLayout543.xml"/><Relationship Id="rId93" Type="http://schemas.openxmlformats.org/officeDocument/2006/relationships/slideLayout" Target="../slideLayouts/slideLayout564.xml"/><Relationship Id="rId98" Type="http://schemas.openxmlformats.org/officeDocument/2006/relationships/slideLayout" Target="../slideLayouts/slideLayout569.xml"/><Relationship Id="rId121" Type="http://schemas.openxmlformats.org/officeDocument/2006/relationships/slideLayout" Target="../slideLayouts/slideLayout592.xml"/><Relationship Id="rId142" Type="http://schemas.openxmlformats.org/officeDocument/2006/relationships/slideLayout" Target="../slideLayouts/slideLayout613.xml"/><Relationship Id="rId3" Type="http://schemas.openxmlformats.org/officeDocument/2006/relationships/slideLayout" Target="../slideLayouts/slideLayout474.xml"/><Relationship Id="rId25" Type="http://schemas.openxmlformats.org/officeDocument/2006/relationships/slideLayout" Target="../slideLayouts/slideLayout496.xml"/><Relationship Id="rId46" Type="http://schemas.openxmlformats.org/officeDocument/2006/relationships/slideLayout" Target="../slideLayouts/slideLayout517.xml"/><Relationship Id="rId67" Type="http://schemas.openxmlformats.org/officeDocument/2006/relationships/slideLayout" Target="../slideLayouts/slideLayout538.xml"/><Relationship Id="rId116" Type="http://schemas.openxmlformats.org/officeDocument/2006/relationships/slideLayout" Target="../slideLayouts/slideLayout587.xml"/><Relationship Id="rId137" Type="http://schemas.openxmlformats.org/officeDocument/2006/relationships/slideLayout" Target="../slideLayouts/slideLayout608.xml"/><Relationship Id="rId20" Type="http://schemas.openxmlformats.org/officeDocument/2006/relationships/slideLayout" Target="../slideLayouts/slideLayout491.xml"/><Relationship Id="rId41" Type="http://schemas.openxmlformats.org/officeDocument/2006/relationships/slideLayout" Target="../slideLayouts/slideLayout512.xml"/><Relationship Id="rId62" Type="http://schemas.openxmlformats.org/officeDocument/2006/relationships/slideLayout" Target="../slideLayouts/slideLayout533.xml"/><Relationship Id="rId83" Type="http://schemas.openxmlformats.org/officeDocument/2006/relationships/slideLayout" Target="../slideLayouts/slideLayout554.xml"/><Relationship Id="rId88" Type="http://schemas.openxmlformats.org/officeDocument/2006/relationships/slideLayout" Target="../slideLayouts/slideLayout559.xml"/><Relationship Id="rId111" Type="http://schemas.openxmlformats.org/officeDocument/2006/relationships/slideLayout" Target="../slideLayouts/slideLayout582.xml"/><Relationship Id="rId132" Type="http://schemas.openxmlformats.org/officeDocument/2006/relationships/slideLayout" Target="../slideLayouts/slideLayout603.xml"/><Relationship Id="rId153" Type="http://schemas.openxmlformats.org/officeDocument/2006/relationships/slideLayout" Target="../slideLayouts/slideLayout624.xml"/><Relationship Id="rId15" Type="http://schemas.openxmlformats.org/officeDocument/2006/relationships/slideLayout" Target="../slideLayouts/slideLayout486.xml"/><Relationship Id="rId36" Type="http://schemas.openxmlformats.org/officeDocument/2006/relationships/slideLayout" Target="../slideLayouts/slideLayout507.xml"/><Relationship Id="rId57" Type="http://schemas.openxmlformats.org/officeDocument/2006/relationships/slideLayout" Target="../slideLayouts/slideLayout528.xml"/><Relationship Id="rId106" Type="http://schemas.openxmlformats.org/officeDocument/2006/relationships/slideLayout" Target="../slideLayouts/slideLayout577.xml"/><Relationship Id="rId127" Type="http://schemas.openxmlformats.org/officeDocument/2006/relationships/slideLayout" Target="../slideLayouts/slideLayout598.xml"/><Relationship Id="rId10" Type="http://schemas.openxmlformats.org/officeDocument/2006/relationships/slideLayout" Target="../slideLayouts/slideLayout481.xml"/><Relationship Id="rId31" Type="http://schemas.openxmlformats.org/officeDocument/2006/relationships/slideLayout" Target="../slideLayouts/slideLayout502.xml"/><Relationship Id="rId52" Type="http://schemas.openxmlformats.org/officeDocument/2006/relationships/slideLayout" Target="../slideLayouts/slideLayout523.xml"/><Relationship Id="rId73" Type="http://schemas.openxmlformats.org/officeDocument/2006/relationships/slideLayout" Target="../slideLayouts/slideLayout544.xml"/><Relationship Id="rId78" Type="http://schemas.openxmlformats.org/officeDocument/2006/relationships/slideLayout" Target="../slideLayouts/slideLayout549.xml"/><Relationship Id="rId94" Type="http://schemas.openxmlformats.org/officeDocument/2006/relationships/slideLayout" Target="../slideLayouts/slideLayout565.xml"/><Relationship Id="rId99" Type="http://schemas.openxmlformats.org/officeDocument/2006/relationships/slideLayout" Target="../slideLayouts/slideLayout570.xml"/><Relationship Id="rId101" Type="http://schemas.openxmlformats.org/officeDocument/2006/relationships/slideLayout" Target="../slideLayouts/slideLayout572.xml"/><Relationship Id="rId122" Type="http://schemas.openxmlformats.org/officeDocument/2006/relationships/slideLayout" Target="../slideLayouts/slideLayout593.xml"/><Relationship Id="rId143" Type="http://schemas.openxmlformats.org/officeDocument/2006/relationships/slideLayout" Target="../slideLayouts/slideLayout614.xml"/><Relationship Id="rId148" Type="http://schemas.openxmlformats.org/officeDocument/2006/relationships/slideLayout" Target="../slideLayouts/slideLayout619.xml"/><Relationship Id="rId4" Type="http://schemas.openxmlformats.org/officeDocument/2006/relationships/slideLayout" Target="../slideLayouts/slideLayout475.xml"/><Relationship Id="rId9" Type="http://schemas.openxmlformats.org/officeDocument/2006/relationships/slideLayout" Target="../slideLayouts/slideLayout480.xml"/><Relationship Id="rId26" Type="http://schemas.openxmlformats.org/officeDocument/2006/relationships/slideLayout" Target="../slideLayouts/slideLayout497.xml"/><Relationship Id="rId47" Type="http://schemas.openxmlformats.org/officeDocument/2006/relationships/slideLayout" Target="../slideLayouts/slideLayout518.xml"/><Relationship Id="rId68" Type="http://schemas.openxmlformats.org/officeDocument/2006/relationships/slideLayout" Target="../slideLayouts/slideLayout539.xml"/><Relationship Id="rId89" Type="http://schemas.openxmlformats.org/officeDocument/2006/relationships/slideLayout" Target="../slideLayouts/slideLayout560.xml"/><Relationship Id="rId112" Type="http://schemas.openxmlformats.org/officeDocument/2006/relationships/slideLayout" Target="../slideLayouts/slideLayout583.xml"/><Relationship Id="rId133" Type="http://schemas.openxmlformats.org/officeDocument/2006/relationships/slideLayout" Target="../slideLayouts/slideLayout604.xml"/><Relationship Id="rId154" Type="http://schemas.openxmlformats.org/officeDocument/2006/relationships/slideLayout" Target="../slideLayouts/slideLayout625.xml"/><Relationship Id="rId16" Type="http://schemas.openxmlformats.org/officeDocument/2006/relationships/slideLayout" Target="../slideLayouts/slideLayout487.xml"/><Relationship Id="rId37" Type="http://schemas.openxmlformats.org/officeDocument/2006/relationships/slideLayout" Target="../slideLayouts/slideLayout508.xml"/><Relationship Id="rId58" Type="http://schemas.openxmlformats.org/officeDocument/2006/relationships/slideLayout" Target="../slideLayouts/slideLayout529.xml"/><Relationship Id="rId79" Type="http://schemas.openxmlformats.org/officeDocument/2006/relationships/slideLayout" Target="../slideLayouts/slideLayout550.xml"/><Relationship Id="rId102" Type="http://schemas.openxmlformats.org/officeDocument/2006/relationships/slideLayout" Target="../slideLayouts/slideLayout573.xml"/><Relationship Id="rId123" Type="http://schemas.openxmlformats.org/officeDocument/2006/relationships/slideLayout" Target="../slideLayouts/slideLayout594.xml"/><Relationship Id="rId144" Type="http://schemas.openxmlformats.org/officeDocument/2006/relationships/slideLayout" Target="../slideLayouts/slideLayout615.xml"/><Relationship Id="rId90" Type="http://schemas.openxmlformats.org/officeDocument/2006/relationships/slideLayout" Target="../slideLayouts/slideLayout5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9" y="6400438"/>
            <a:ext cx="27507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sym typeface="Calibri"/>
              </a:rPr>
              <a:pPr hangingPunct="0"/>
              <a:t>‹#›</a:t>
            </a:fld>
            <a:endParaRPr kern="0"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  <p:sldLayoutId id="2147483716" r:id="rId55"/>
    <p:sldLayoutId id="2147483717" r:id="rId56"/>
    <p:sldLayoutId id="2147483718" r:id="rId57"/>
    <p:sldLayoutId id="2147483719" r:id="rId58"/>
    <p:sldLayoutId id="2147483720" r:id="rId59"/>
    <p:sldLayoutId id="2147483721" r:id="rId60"/>
    <p:sldLayoutId id="2147483722" r:id="rId61"/>
    <p:sldLayoutId id="2147483723" r:id="rId62"/>
    <p:sldLayoutId id="2147483724" r:id="rId63"/>
    <p:sldLayoutId id="2147483725" r:id="rId64"/>
    <p:sldLayoutId id="2147483726" r:id="rId65"/>
    <p:sldLayoutId id="2147483727" r:id="rId66"/>
    <p:sldLayoutId id="2147483728" r:id="rId67"/>
    <p:sldLayoutId id="2147483729" r:id="rId68"/>
    <p:sldLayoutId id="2147483730" r:id="rId69"/>
    <p:sldLayoutId id="2147483731" r:id="rId70"/>
    <p:sldLayoutId id="2147483732" r:id="rId71"/>
    <p:sldLayoutId id="2147483733" r:id="rId72"/>
    <p:sldLayoutId id="2147483734" r:id="rId73"/>
    <p:sldLayoutId id="2147483735" r:id="rId74"/>
    <p:sldLayoutId id="2147483736" r:id="rId75"/>
    <p:sldLayoutId id="2147483737" r:id="rId76"/>
    <p:sldLayoutId id="2147483738" r:id="rId77"/>
    <p:sldLayoutId id="2147483739" r:id="rId78"/>
    <p:sldLayoutId id="2147483740" r:id="rId79"/>
    <p:sldLayoutId id="2147483741" r:id="rId80"/>
    <p:sldLayoutId id="2147483742" r:id="rId81"/>
    <p:sldLayoutId id="2147483743" r:id="rId82"/>
    <p:sldLayoutId id="2147483744" r:id="rId83"/>
    <p:sldLayoutId id="2147483745" r:id="rId84"/>
    <p:sldLayoutId id="2147483746" r:id="rId85"/>
    <p:sldLayoutId id="2147483747" r:id="rId86"/>
    <p:sldLayoutId id="2147483748" r:id="rId87"/>
    <p:sldLayoutId id="2147483749" r:id="rId88"/>
    <p:sldLayoutId id="2147483750" r:id="rId89"/>
    <p:sldLayoutId id="2147483751" r:id="rId90"/>
    <p:sldLayoutId id="2147483752" r:id="rId91"/>
    <p:sldLayoutId id="2147483753" r:id="rId92"/>
    <p:sldLayoutId id="2147483754" r:id="rId93"/>
    <p:sldLayoutId id="2147483755" r:id="rId94"/>
    <p:sldLayoutId id="2147483756" r:id="rId95"/>
    <p:sldLayoutId id="2147483757" r:id="rId96"/>
    <p:sldLayoutId id="2147483758" r:id="rId97"/>
    <p:sldLayoutId id="2147483759" r:id="rId98"/>
    <p:sldLayoutId id="2147483760" r:id="rId99"/>
    <p:sldLayoutId id="2147483761" r:id="rId100"/>
    <p:sldLayoutId id="2147483762" r:id="rId101"/>
    <p:sldLayoutId id="2147483763" r:id="rId102"/>
    <p:sldLayoutId id="2147483764" r:id="rId103"/>
    <p:sldLayoutId id="2147483765" r:id="rId104"/>
    <p:sldLayoutId id="2147483766" r:id="rId105"/>
    <p:sldLayoutId id="2147483767" r:id="rId106"/>
    <p:sldLayoutId id="2147483768" r:id="rId107"/>
    <p:sldLayoutId id="2147483769" r:id="rId108"/>
    <p:sldLayoutId id="2147483770" r:id="rId109"/>
    <p:sldLayoutId id="2147483771" r:id="rId110"/>
    <p:sldLayoutId id="2147483772" r:id="rId111"/>
    <p:sldLayoutId id="2147483773" r:id="rId112"/>
    <p:sldLayoutId id="2147483774" r:id="rId113"/>
    <p:sldLayoutId id="2147483775" r:id="rId114"/>
    <p:sldLayoutId id="2147483776" r:id="rId115"/>
    <p:sldLayoutId id="2147483777" r:id="rId116"/>
    <p:sldLayoutId id="2147483778" r:id="rId117"/>
    <p:sldLayoutId id="2147483779" r:id="rId118"/>
    <p:sldLayoutId id="2147483780" r:id="rId119"/>
    <p:sldLayoutId id="2147483781" r:id="rId120"/>
    <p:sldLayoutId id="2147483782" r:id="rId121"/>
    <p:sldLayoutId id="2147483783" r:id="rId122"/>
    <p:sldLayoutId id="2147483784" r:id="rId123"/>
    <p:sldLayoutId id="2147483785" r:id="rId124"/>
    <p:sldLayoutId id="2147483786" r:id="rId125"/>
    <p:sldLayoutId id="2147483787" r:id="rId126"/>
    <p:sldLayoutId id="2147483788" r:id="rId127"/>
    <p:sldLayoutId id="2147483789" r:id="rId128"/>
    <p:sldLayoutId id="2147483790" r:id="rId129"/>
    <p:sldLayoutId id="2147483791" r:id="rId130"/>
    <p:sldLayoutId id="2147483792" r:id="rId131"/>
    <p:sldLayoutId id="2147483793" r:id="rId132"/>
    <p:sldLayoutId id="2147483794" r:id="rId133"/>
    <p:sldLayoutId id="2147483795" r:id="rId134"/>
    <p:sldLayoutId id="2147483796" r:id="rId135"/>
    <p:sldLayoutId id="2147483797" r:id="rId136"/>
    <p:sldLayoutId id="2147483798" r:id="rId137"/>
    <p:sldLayoutId id="2147483799" r:id="rId138"/>
    <p:sldLayoutId id="2147483800" r:id="rId139"/>
    <p:sldLayoutId id="2147483801" r:id="rId140"/>
    <p:sldLayoutId id="2147483802" r:id="rId141"/>
    <p:sldLayoutId id="2147483803" r:id="rId142"/>
    <p:sldLayoutId id="2147483804" r:id="rId143"/>
    <p:sldLayoutId id="2147483805" r:id="rId144"/>
    <p:sldLayoutId id="2147483806" r:id="rId145"/>
    <p:sldLayoutId id="2147483807" r:id="rId146"/>
    <p:sldLayoutId id="2147483808" r:id="rId147"/>
    <p:sldLayoutId id="2147483809" r:id="rId148"/>
    <p:sldLayoutId id="2147483810" r:id="rId149"/>
    <p:sldLayoutId id="2147483811" r:id="rId150"/>
    <p:sldLayoutId id="2147483812" r:id="rId151"/>
    <p:sldLayoutId id="2147483813" r:id="rId152"/>
    <p:sldLayoutId id="2147483814" r:id="rId15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6" y="6400432"/>
            <a:ext cx="27507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sym typeface="Calibri"/>
              </a:rPr>
              <a:pPr hangingPunct="0"/>
              <a:t>‹#›</a:t>
            </a:fld>
            <a:endParaRPr kern="0"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2" r:id="rId16"/>
    <p:sldLayoutId id="2147483833" r:id="rId17"/>
    <p:sldLayoutId id="2147483834" r:id="rId18"/>
    <p:sldLayoutId id="2147483835" r:id="rId19"/>
    <p:sldLayoutId id="2147483836" r:id="rId20"/>
    <p:sldLayoutId id="2147483837" r:id="rId21"/>
    <p:sldLayoutId id="2147483838" r:id="rId22"/>
    <p:sldLayoutId id="2147483839" r:id="rId23"/>
    <p:sldLayoutId id="2147483840" r:id="rId24"/>
    <p:sldLayoutId id="2147483841" r:id="rId25"/>
    <p:sldLayoutId id="2147483842" r:id="rId26"/>
    <p:sldLayoutId id="2147483843" r:id="rId27"/>
    <p:sldLayoutId id="2147483844" r:id="rId28"/>
    <p:sldLayoutId id="2147483845" r:id="rId29"/>
    <p:sldLayoutId id="2147483846" r:id="rId30"/>
    <p:sldLayoutId id="2147483847" r:id="rId31"/>
    <p:sldLayoutId id="2147483848" r:id="rId32"/>
    <p:sldLayoutId id="2147483849" r:id="rId33"/>
    <p:sldLayoutId id="2147483850" r:id="rId34"/>
    <p:sldLayoutId id="2147483851" r:id="rId35"/>
    <p:sldLayoutId id="2147483852" r:id="rId36"/>
    <p:sldLayoutId id="2147483853" r:id="rId37"/>
    <p:sldLayoutId id="2147483854" r:id="rId38"/>
    <p:sldLayoutId id="2147483855" r:id="rId39"/>
    <p:sldLayoutId id="2147483856" r:id="rId40"/>
    <p:sldLayoutId id="2147483857" r:id="rId41"/>
    <p:sldLayoutId id="2147483858" r:id="rId42"/>
    <p:sldLayoutId id="2147483859" r:id="rId43"/>
    <p:sldLayoutId id="2147483860" r:id="rId44"/>
    <p:sldLayoutId id="2147483861" r:id="rId45"/>
    <p:sldLayoutId id="2147483862" r:id="rId46"/>
    <p:sldLayoutId id="2147483863" r:id="rId47"/>
    <p:sldLayoutId id="2147483864" r:id="rId48"/>
    <p:sldLayoutId id="2147483865" r:id="rId49"/>
    <p:sldLayoutId id="2147483866" r:id="rId50"/>
    <p:sldLayoutId id="2147483867" r:id="rId51"/>
    <p:sldLayoutId id="2147483868" r:id="rId52"/>
    <p:sldLayoutId id="2147483869" r:id="rId53"/>
    <p:sldLayoutId id="2147483870" r:id="rId54"/>
    <p:sldLayoutId id="2147483871" r:id="rId55"/>
    <p:sldLayoutId id="2147483872" r:id="rId56"/>
    <p:sldLayoutId id="2147483873" r:id="rId57"/>
    <p:sldLayoutId id="2147483874" r:id="rId58"/>
    <p:sldLayoutId id="2147483875" r:id="rId59"/>
    <p:sldLayoutId id="2147483876" r:id="rId60"/>
    <p:sldLayoutId id="2147483877" r:id="rId61"/>
    <p:sldLayoutId id="2147483878" r:id="rId62"/>
    <p:sldLayoutId id="2147483879" r:id="rId63"/>
    <p:sldLayoutId id="2147483880" r:id="rId64"/>
    <p:sldLayoutId id="2147483881" r:id="rId65"/>
    <p:sldLayoutId id="2147483882" r:id="rId66"/>
    <p:sldLayoutId id="2147483883" r:id="rId67"/>
    <p:sldLayoutId id="2147483884" r:id="rId68"/>
    <p:sldLayoutId id="2147483885" r:id="rId69"/>
    <p:sldLayoutId id="2147483886" r:id="rId70"/>
    <p:sldLayoutId id="2147483887" r:id="rId71"/>
    <p:sldLayoutId id="2147483888" r:id="rId72"/>
    <p:sldLayoutId id="2147483889" r:id="rId73"/>
    <p:sldLayoutId id="2147483890" r:id="rId74"/>
    <p:sldLayoutId id="2147483891" r:id="rId75"/>
    <p:sldLayoutId id="2147483892" r:id="rId76"/>
    <p:sldLayoutId id="2147483893" r:id="rId77"/>
    <p:sldLayoutId id="2147483894" r:id="rId78"/>
    <p:sldLayoutId id="2147483895" r:id="rId79"/>
    <p:sldLayoutId id="2147483896" r:id="rId80"/>
    <p:sldLayoutId id="2147483897" r:id="rId81"/>
    <p:sldLayoutId id="2147483898" r:id="rId82"/>
    <p:sldLayoutId id="2147483899" r:id="rId83"/>
    <p:sldLayoutId id="2147483900" r:id="rId84"/>
    <p:sldLayoutId id="2147483901" r:id="rId85"/>
    <p:sldLayoutId id="2147483902" r:id="rId86"/>
    <p:sldLayoutId id="2147483903" r:id="rId87"/>
    <p:sldLayoutId id="2147483904" r:id="rId88"/>
    <p:sldLayoutId id="2147483905" r:id="rId89"/>
    <p:sldLayoutId id="2147483906" r:id="rId90"/>
    <p:sldLayoutId id="2147483907" r:id="rId91"/>
    <p:sldLayoutId id="2147483908" r:id="rId92"/>
    <p:sldLayoutId id="2147483909" r:id="rId93"/>
    <p:sldLayoutId id="2147483910" r:id="rId94"/>
    <p:sldLayoutId id="2147483911" r:id="rId95"/>
    <p:sldLayoutId id="2147483912" r:id="rId96"/>
    <p:sldLayoutId id="2147483913" r:id="rId97"/>
    <p:sldLayoutId id="2147483914" r:id="rId98"/>
    <p:sldLayoutId id="2147483915" r:id="rId99"/>
    <p:sldLayoutId id="2147483916" r:id="rId100"/>
    <p:sldLayoutId id="2147483917" r:id="rId101"/>
    <p:sldLayoutId id="2147483918" r:id="rId102"/>
    <p:sldLayoutId id="2147483919" r:id="rId103"/>
    <p:sldLayoutId id="2147483920" r:id="rId104"/>
    <p:sldLayoutId id="2147483921" r:id="rId105"/>
    <p:sldLayoutId id="2147483922" r:id="rId106"/>
    <p:sldLayoutId id="2147483923" r:id="rId107"/>
    <p:sldLayoutId id="2147483924" r:id="rId108"/>
    <p:sldLayoutId id="2147483925" r:id="rId109"/>
    <p:sldLayoutId id="2147483926" r:id="rId110"/>
    <p:sldLayoutId id="2147483927" r:id="rId111"/>
    <p:sldLayoutId id="2147483928" r:id="rId112"/>
    <p:sldLayoutId id="2147483929" r:id="rId113"/>
    <p:sldLayoutId id="2147483930" r:id="rId114"/>
    <p:sldLayoutId id="2147483931" r:id="rId115"/>
    <p:sldLayoutId id="2147483932" r:id="rId116"/>
    <p:sldLayoutId id="2147483933" r:id="rId117"/>
    <p:sldLayoutId id="2147483934" r:id="rId118"/>
    <p:sldLayoutId id="2147483935" r:id="rId119"/>
    <p:sldLayoutId id="2147483936" r:id="rId120"/>
    <p:sldLayoutId id="2147483937" r:id="rId121"/>
    <p:sldLayoutId id="2147483938" r:id="rId122"/>
    <p:sldLayoutId id="2147483939" r:id="rId123"/>
    <p:sldLayoutId id="2147483940" r:id="rId124"/>
    <p:sldLayoutId id="2147483941" r:id="rId125"/>
    <p:sldLayoutId id="2147483942" r:id="rId126"/>
    <p:sldLayoutId id="2147483943" r:id="rId127"/>
    <p:sldLayoutId id="2147483944" r:id="rId128"/>
    <p:sldLayoutId id="2147483945" r:id="rId129"/>
    <p:sldLayoutId id="2147483946" r:id="rId130"/>
    <p:sldLayoutId id="2147483947" r:id="rId131"/>
    <p:sldLayoutId id="2147483948" r:id="rId132"/>
    <p:sldLayoutId id="2147483949" r:id="rId133"/>
    <p:sldLayoutId id="2147483950" r:id="rId134"/>
    <p:sldLayoutId id="2147483951" r:id="rId135"/>
    <p:sldLayoutId id="2147483952" r:id="rId136"/>
    <p:sldLayoutId id="2147483953" r:id="rId137"/>
    <p:sldLayoutId id="2147483954" r:id="rId138"/>
    <p:sldLayoutId id="2147483955" r:id="rId139"/>
    <p:sldLayoutId id="2147483956" r:id="rId140"/>
    <p:sldLayoutId id="2147483957" r:id="rId141"/>
    <p:sldLayoutId id="2147483958" r:id="rId142"/>
    <p:sldLayoutId id="2147483959" r:id="rId143"/>
    <p:sldLayoutId id="2147483960" r:id="rId144"/>
    <p:sldLayoutId id="2147483961" r:id="rId145"/>
    <p:sldLayoutId id="2147483962" r:id="rId146"/>
    <p:sldLayoutId id="2147483963" r:id="rId147"/>
    <p:sldLayoutId id="2147483964" r:id="rId148"/>
    <p:sldLayoutId id="2147483965" r:id="rId149"/>
    <p:sldLayoutId id="2147483966" r:id="rId150"/>
    <p:sldLayoutId id="2147483967" r:id="rId151"/>
    <p:sldLayoutId id="2147483968" r:id="rId152"/>
    <p:sldLayoutId id="2147483969" r:id="rId15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32" y="6400424"/>
            <a:ext cx="27507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sym typeface="Calibri"/>
              </a:rPr>
              <a:pPr hangingPunct="0"/>
              <a:t>‹#›</a:t>
            </a:fld>
            <a:endParaRPr kern="0"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  <p:sldLayoutId id="2147483988" r:id="rId18"/>
    <p:sldLayoutId id="2147483989" r:id="rId19"/>
    <p:sldLayoutId id="2147483990" r:id="rId20"/>
    <p:sldLayoutId id="2147483991" r:id="rId21"/>
    <p:sldLayoutId id="2147483992" r:id="rId22"/>
    <p:sldLayoutId id="2147483993" r:id="rId23"/>
    <p:sldLayoutId id="2147483994" r:id="rId24"/>
    <p:sldLayoutId id="2147483995" r:id="rId25"/>
    <p:sldLayoutId id="2147483996" r:id="rId26"/>
    <p:sldLayoutId id="2147483997" r:id="rId27"/>
    <p:sldLayoutId id="2147483998" r:id="rId28"/>
    <p:sldLayoutId id="2147483999" r:id="rId29"/>
    <p:sldLayoutId id="2147484000" r:id="rId30"/>
    <p:sldLayoutId id="2147484001" r:id="rId31"/>
    <p:sldLayoutId id="2147484002" r:id="rId32"/>
    <p:sldLayoutId id="2147484003" r:id="rId33"/>
    <p:sldLayoutId id="2147484004" r:id="rId34"/>
    <p:sldLayoutId id="2147484005" r:id="rId35"/>
    <p:sldLayoutId id="2147484006" r:id="rId36"/>
    <p:sldLayoutId id="2147484007" r:id="rId37"/>
    <p:sldLayoutId id="2147484008" r:id="rId38"/>
    <p:sldLayoutId id="2147484009" r:id="rId39"/>
    <p:sldLayoutId id="2147484010" r:id="rId40"/>
    <p:sldLayoutId id="2147484011" r:id="rId41"/>
    <p:sldLayoutId id="2147484012" r:id="rId42"/>
    <p:sldLayoutId id="2147484013" r:id="rId43"/>
    <p:sldLayoutId id="2147484014" r:id="rId44"/>
    <p:sldLayoutId id="2147484015" r:id="rId45"/>
    <p:sldLayoutId id="2147484016" r:id="rId46"/>
    <p:sldLayoutId id="2147484017" r:id="rId47"/>
    <p:sldLayoutId id="2147484018" r:id="rId48"/>
    <p:sldLayoutId id="2147484019" r:id="rId49"/>
    <p:sldLayoutId id="2147484020" r:id="rId50"/>
    <p:sldLayoutId id="2147484021" r:id="rId51"/>
    <p:sldLayoutId id="2147484022" r:id="rId52"/>
    <p:sldLayoutId id="2147484023" r:id="rId53"/>
    <p:sldLayoutId id="2147484024" r:id="rId54"/>
    <p:sldLayoutId id="2147484025" r:id="rId55"/>
    <p:sldLayoutId id="2147484026" r:id="rId56"/>
    <p:sldLayoutId id="2147484027" r:id="rId57"/>
    <p:sldLayoutId id="2147484028" r:id="rId58"/>
    <p:sldLayoutId id="2147484029" r:id="rId59"/>
    <p:sldLayoutId id="2147484030" r:id="rId60"/>
    <p:sldLayoutId id="2147484031" r:id="rId61"/>
    <p:sldLayoutId id="2147484032" r:id="rId62"/>
    <p:sldLayoutId id="2147484033" r:id="rId63"/>
    <p:sldLayoutId id="2147484034" r:id="rId64"/>
    <p:sldLayoutId id="2147484035" r:id="rId65"/>
    <p:sldLayoutId id="2147484036" r:id="rId66"/>
    <p:sldLayoutId id="2147484037" r:id="rId67"/>
    <p:sldLayoutId id="2147484038" r:id="rId68"/>
    <p:sldLayoutId id="2147484039" r:id="rId69"/>
    <p:sldLayoutId id="2147484040" r:id="rId70"/>
    <p:sldLayoutId id="2147484041" r:id="rId71"/>
    <p:sldLayoutId id="2147484042" r:id="rId72"/>
    <p:sldLayoutId id="2147484043" r:id="rId73"/>
    <p:sldLayoutId id="2147484044" r:id="rId74"/>
    <p:sldLayoutId id="2147484045" r:id="rId75"/>
    <p:sldLayoutId id="2147484046" r:id="rId76"/>
    <p:sldLayoutId id="2147484047" r:id="rId77"/>
    <p:sldLayoutId id="2147484048" r:id="rId78"/>
    <p:sldLayoutId id="2147484049" r:id="rId79"/>
    <p:sldLayoutId id="2147484050" r:id="rId80"/>
    <p:sldLayoutId id="2147484051" r:id="rId81"/>
    <p:sldLayoutId id="2147484052" r:id="rId82"/>
    <p:sldLayoutId id="2147484053" r:id="rId83"/>
    <p:sldLayoutId id="2147484054" r:id="rId84"/>
    <p:sldLayoutId id="2147484055" r:id="rId85"/>
    <p:sldLayoutId id="2147484056" r:id="rId86"/>
    <p:sldLayoutId id="2147484057" r:id="rId87"/>
    <p:sldLayoutId id="2147484058" r:id="rId88"/>
    <p:sldLayoutId id="2147484059" r:id="rId89"/>
    <p:sldLayoutId id="2147484060" r:id="rId90"/>
    <p:sldLayoutId id="2147484061" r:id="rId91"/>
    <p:sldLayoutId id="2147484062" r:id="rId92"/>
    <p:sldLayoutId id="2147484063" r:id="rId93"/>
    <p:sldLayoutId id="2147484064" r:id="rId94"/>
    <p:sldLayoutId id="2147484065" r:id="rId95"/>
    <p:sldLayoutId id="2147484066" r:id="rId96"/>
    <p:sldLayoutId id="2147484067" r:id="rId97"/>
    <p:sldLayoutId id="2147484068" r:id="rId98"/>
    <p:sldLayoutId id="2147484069" r:id="rId99"/>
    <p:sldLayoutId id="2147484070" r:id="rId100"/>
    <p:sldLayoutId id="2147484071" r:id="rId101"/>
    <p:sldLayoutId id="2147484072" r:id="rId102"/>
    <p:sldLayoutId id="2147484073" r:id="rId103"/>
    <p:sldLayoutId id="2147484074" r:id="rId104"/>
    <p:sldLayoutId id="2147484075" r:id="rId105"/>
    <p:sldLayoutId id="2147484076" r:id="rId106"/>
    <p:sldLayoutId id="2147484077" r:id="rId107"/>
    <p:sldLayoutId id="2147484078" r:id="rId108"/>
    <p:sldLayoutId id="2147484079" r:id="rId109"/>
    <p:sldLayoutId id="2147484080" r:id="rId110"/>
    <p:sldLayoutId id="2147484081" r:id="rId111"/>
    <p:sldLayoutId id="2147484082" r:id="rId112"/>
    <p:sldLayoutId id="2147484083" r:id="rId113"/>
    <p:sldLayoutId id="2147484084" r:id="rId114"/>
    <p:sldLayoutId id="2147484085" r:id="rId115"/>
    <p:sldLayoutId id="2147484086" r:id="rId116"/>
    <p:sldLayoutId id="2147484087" r:id="rId117"/>
    <p:sldLayoutId id="2147484088" r:id="rId118"/>
    <p:sldLayoutId id="2147484089" r:id="rId119"/>
    <p:sldLayoutId id="2147484090" r:id="rId120"/>
    <p:sldLayoutId id="2147484091" r:id="rId121"/>
    <p:sldLayoutId id="2147484092" r:id="rId122"/>
    <p:sldLayoutId id="2147484093" r:id="rId123"/>
    <p:sldLayoutId id="2147484094" r:id="rId124"/>
    <p:sldLayoutId id="2147484095" r:id="rId125"/>
    <p:sldLayoutId id="2147484096" r:id="rId126"/>
    <p:sldLayoutId id="2147484097" r:id="rId127"/>
    <p:sldLayoutId id="2147484098" r:id="rId128"/>
    <p:sldLayoutId id="2147484099" r:id="rId129"/>
    <p:sldLayoutId id="2147484100" r:id="rId130"/>
    <p:sldLayoutId id="2147484101" r:id="rId131"/>
    <p:sldLayoutId id="2147484102" r:id="rId132"/>
    <p:sldLayoutId id="2147484103" r:id="rId133"/>
    <p:sldLayoutId id="2147484104" r:id="rId134"/>
    <p:sldLayoutId id="2147484105" r:id="rId135"/>
    <p:sldLayoutId id="2147484106" r:id="rId136"/>
    <p:sldLayoutId id="2147484107" r:id="rId137"/>
    <p:sldLayoutId id="2147484108" r:id="rId138"/>
    <p:sldLayoutId id="2147484109" r:id="rId139"/>
    <p:sldLayoutId id="2147484110" r:id="rId140"/>
    <p:sldLayoutId id="2147484111" r:id="rId141"/>
    <p:sldLayoutId id="2147484112" r:id="rId142"/>
    <p:sldLayoutId id="2147484113" r:id="rId143"/>
    <p:sldLayoutId id="2147484114" r:id="rId144"/>
    <p:sldLayoutId id="2147484115" r:id="rId145"/>
    <p:sldLayoutId id="2147484116" r:id="rId146"/>
    <p:sldLayoutId id="2147484117" r:id="rId147"/>
    <p:sldLayoutId id="2147484118" r:id="rId148"/>
    <p:sldLayoutId id="2147484119" r:id="rId149"/>
    <p:sldLayoutId id="2147484120" r:id="rId150"/>
    <p:sldLayoutId id="2147484121" r:id="rId151"/>
    <p:sldLayoutId id="2147484122" r:id="rId152"/>
    <p:sldLayoutId id="2147484123" r:id="rId153"/>
    <p:sldLayoutId id="2147484124" r:id="rId154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40027" y="6400414"/>
            <a:ext cx="27507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sym typeface="Calibri"/>
              </a:rPr>
              <a:pPr hangingPunct="0"/>
              <a:t>‹#›</a:t>
            </a:fld>
            <a:endParaRPr kern="0"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  <p:sldLayoutId id="2147484138" r:id="rId13"/>
    <p:sldLayoutId id="2147484139" r:id="rId14"/>
    <p:sldLayoutId id="2147484140" r:id="rId15"/>
    <p:sldLayoutId id="2147484141" r:id="rId16"/>
    <p:sldLayoutId id="2147484142" r:id="rId17"/>
    <p:sldLayoutId id="2147484143" r:id="rId18"/>
    <p:sldLayoutId id="2147484144" r:id="rId19"/>
    <p:sldLayoutId id="2147484145" r:id="rId20"/>
    <p:sldLayoutId id="2147484146" r:id="rId21"/>
    <p:sldLayoutId id="2147484147" r:id="rId22"/>
    <p:sldLayoutId id="2147484148" r:id="rId23"/>
    <p:sldLayoutId id="2147484149" r:id="rId24"/>
    <p:sldLayoutId id="2147484150" r:id="rId25"/>
    <p:sldLayoutId id="2147484151" r:id="rId26"/>
    <p:sldLayoutId id="2147484152" r:id="rId27"/>
    <p:sldLayoutId id="2147484153" r:id="rId28"/>
    <p:sldLayoutId id="2147484154" r:id="rId29"/>
    <p:sldLayoutId id="2147484155" r:id="rId30"/>
    <p:sldLayoutId id="2147484156" r:id="rId31"/>
    <p:sldLayoutId id="2147484157" r:id="rId32"/>
    <p:sldLayoutId id="2147484158" r:id="rId33"/>
    <p:sldLayoutId id="2147484159" r:id="rId34"/>
    <p:sldLayoutId id="2147484160" r:id="rId35"/>
    <p:sldLayoutId id="2147484161" r:id="rId36"/>
    <p:sldLayoutId id="2147484162" r:id="rId37"/>
    <p:sldLayoutId id="2147484163" r:id="rId38"/>
    <p:sldLayoutId id="2147484164" r:id="rId39"/>
    <p:sldLayoutId id="2147484165" r:id="rId40"/>
    <p:sldLayoutId id="2147484166" r:id="rId41"/>
    <p:sldLayoutId id="2147484167" r:id="rId42"/>
    <p:sldLayoutId id="2147484168" r:id="rId43"/>
    <p:sldLayoutId id="2147484169" r:id="rId44"/>
    <p:sldLayoutId id="2147484170" r:id="rId45"/>
    <p:sldLayoutId id="2147484171" r:id="rId46"/>
    <p:sldLayoutId id="2147484172" r:id="rId47"/>
    <p:sldLayoutId id="2147484173" r:id="rId48"/>
    <p:sldLayoutId id="2147484174" r:id="rId49"/>
    <p:sldLayoutId id="2147484175" r:id="rId50"/>
    <p:sldLayoutId id="2147484176" r:id="rId51"/>
    <p:sldLayoutId id="2147484177" r:id="rId52"/>
    <p:sldLayoutId id="2147484178" r:id="rId53"/>
    <p:sldLayoutId id="2147484179" r:id="rId54"/>
    <p:sldLayoutId id="2147484180" r:id="rId55"/>
    <p:sldLayoutId id="2147484181" r:id="rId56"/>
    <p:sldLayoutId id="2147484182" r:id="rId57"/>
    <p:sldLayoutId id="2147484183" r:id="rId58"/>
    <p:sldLayoutId id="2147484184" r:id="rId59"/>
    <p:sldLayoutId id="2147484185" r:id="rId60"/>
    <p:sldLayoutId id="2147484186" r:id="rId61"/>
    <p:sldLayoutId id="2147484187" r:id="rId62"/>
    <p:sldLayoutId id="2147484188" r:id="rId63"/>
    <p:sldLayoutId id="2147484189" r:id="rId64"/>
    <p:sldLayoutId id="2147484190" r:id="rId65"/>
    <p:sldLayoutId id="2147484191" r:id="rId66"/>
    <p:sldLayoutId id="2147484192" r:id="rId67"/>
    <p:sldLayoutId id="2147484193" r:id="rId68"/>
    <p:sldLayoutId id="2147484194" r:id="rId69"/>
    <p:sldLayoutId id="2147484195" r:id="rId70"/>
    <p:sldLayoutId id="2147484196" r:id="rId71"/>
    <p:sldLayoutId id="2147484197" r:id="rId72"/>
    <p:sldLayoutId id="2147484198" r:id="rId73"/>
    <p:sldLayoutId id="2147484199" r:id="rId74"/>
    <p:sldLayoutId id="2147484200" r:id="rId75"/>
    <p:sldLayoutId id="2147484201" r:id="rId76"/>
    <p:sldLayoutId id="2147484202" r:id="rId77"/>
    <p:sldLayoutId id="2147484203" r:id="rId78"/>
    <p:sldLayoutId id="2147484204" r:id="rId79"/>
    <p:sldLayoutId id="2147484205" r:id="rId80"/>
    <p:sldLayoutId id="2147484206" r:id="rId81"/>
    <p:sldLayoutId id="2147484207" r:id="rId82"/>
    <p:sldLayoutId id="2147484208" r:id="rId83"/>
    <p:sldLayoutId id="2147484209" r:id="rId84"/>
    <p:sldLayoutId id="2147484210" r:id="rId85"/>
    <p:sldLayoutId id="2147484211" r:id="rId86"/>
    <p:sldLayoutId id="2147484212" r:id="rId87"/>
    <p:sldLayoutId id="2147484213" r:id="rId88"/>
    <p:sldLayoutId id="2147484214" r:id="rId89"/>
    <p:sldLayoutId id="2147484215" r:id="rId90"/>
    <p:sldLayoutId id="2147484216" r:id="rId91"/>
    <p:sldLayoutId id="2147484217" r:id="rId92"/>
    <p:sldLayoutId id="2147484218" r:id="rId93"/>
    <p:sldLayoutId id="2147484219" r:id="rId94"/>
    <p:sldLayoutId id="2147484220" r:id="rId95"/>
    <p:sldLayoutId id="2147484221" r:id="rId96"/>
    <p:sldLayoutId id="2147484222" r:id="rId97"/>
    <p:sldLayoutId id="2147484223" r:id="rId98"/>
    <p:sldLayoutId id="2147484224" r:id="rId99"/>
    <p:sldLayoutId id="2147484225" r:id="rId100"/>
    <p:sldLayoutId id="2147484226" r:id="rId101"/>
    <p:sldLayoutId id="2147484227" r:id="rId102"/>
    <p:sldLayoutId id="2147484228" r:id="rId103"/>
    <p:sldLayoutId id="2147484229" r:id="rId104"/>
    <p:sldLayoutId id="2147484230" r:id="rId105"/>
    <p:sldLayoutId id="2147484231" r:id="rId106"/>
    <p:sldLayoutId id="2147484232" r:id="rId107"/>
    <p:sldLayoutId id="2147484233" r:id="rId108"/>
    <p:sldLayoutId id="2147484234" r:id="rId109"/>
    <p:sldLayoutId id="2147484235" r:id="rId110"/>
    <p:sldLayoutId id="2147484236" r:id="rId111"/>
    <p:sldLayoutId id="2147484237" r:id="rId112"/>
    <p:sldLayoutId id="2147484238" r:id="rId113"/>
    <p:sldLayoutId id="2147484239" r:id="rId114"/>
    <p:sldLayoutId id="2147484240" r:id="rId115"/>
    <p:sldLayoutId id="2147484241" r:id="rId116"/>
    <p:sldLayoutId id="2147484242" r:id="rId117"/>
    <p:sldLayoutId id="2147484243" r:id="rId118"/>
    <p:sldLayoutId id="2147484244" r:id="rId119"/>
    <p:sldLayoutId id="2147484245" r:id="rId120"/>
    <p:sldLayoutId id="2147484246" r:id="rId121"/>
    <p:sldLayoutId id="2147484247" r:id="rId122"/>
    <p:sldLayoutId id="2147484248" r:id="rId123"/>
    <p:sldLayoutId id="2147484249" r:id="rId124"/>
    <p:sldLayoutId id="2147484250" r:id="rId125"/>
    <p:sldLayoutId id="2147484251" r:id="rId126"/>
    <p:sldLayoutId id="2147484252" r:id="rId127"/>
    <p:sldLayoutId id="2147484253" r:id="rId128"/>
    <p:sldLayoutId id="2147484254" r:id="rId129"/>
    <p:sldLayoutId id="2147484255" r:id="rId130"/>
    <p:sldLayoutId id="2147484256" r:id="rId131"/>
    <p:sldLayoutId id="2147484257" r:id="rId132"/>
    <p:sldLayoutId id="2147484258" r:id="rId133"/>
    <p:sldLayoutId id="2147484259" r:id="rId134"/>
    <p:sldLayoutId id="2147484260" r:id="rId135"/>
    <p:sldLayoutId id="2147484261" r:id="rId136"/>
    <p:sldLayoutId id="2147484262" r:id="rId137"/>
    <p:sldLayoutId id="2147484263" r:id="rId138"/>
    <p:sldLayoutId id="2147484264" r:id="rId139"/>
    <p:sldLayoutId id="2147484265" r:id="rId140"/>
    <p:sldLayoutId id="2147484266" r:id="rId141"/>
    <p:sldLayoutId id="2147484267" r:id="rId142"/>
    <p:sldLayoutId id="2147484268" r:id="rId143"/>
    <p:sldLayoutId id="2147484269" r:id="rId144"/>
    <p:sldLayoutId id="2147484270" r:id="rId145"/>
    <p:sldLayoutId id="2147484271" r:id="rId146"/>
    <p:sldLayoutId id="2147484272" r:id="rId147"/>
    <p:sldLayoutId id="2147484273" r:id="rId148"/>
    <p:sldLayoutId id="2147484274" r:id="rId149"/>
    <p:sldLayoutId id="2147484275" r:id="rId150"/>
    <p:sldLayoutId id="2147484276" r:id="rId151"/>
    <p:sldLayoutId id="2147484277" r:id="rId152"/>
    <p:sldLayoutId id="2147484278" r:id="rId153"/>
    <p:sldLayoutId id="2147484279" r:id="rId154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Title 1"/>
          <p:cNvSpPr txBox="1">
            <a:spLocks noGrp="1"/>
          </p:cNvSpPr>
          <p:nvPr>
            <p:ph type="title"/>
          </p:nvPr>
        </p:nvSpPr>
        <p:spPr>
          <a:xfrm>
            <a:off x="413538" y="692696"/>
            <a:ext cx="8370930" cy="37970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4800">
                <a:solidFill>
                  <a:srgbClr val="FFFFFF"/>
                </a:solidFill>
              </a:defRPr>
            </a:pPr>
            <a:r>
              <a:rPr dirty="0"/>
              <a:t/>
            </a:r>
            <a:br>
              <a:rPr dirty="0"/>
            </a:br>
            <a:r>
              <a:rPr sz="4400" dirty="0"/>
              <a:t>The </a:t>
            </a:r>
            <a:br>
              <a:rPr sz="4400" dirty="0"/>
            </a:br>
            <a:r>
              <a:rPr sz="4400" dirty="0"/>
              <a:t>Ultimate </a:t>
            </a:r>
            <a:r>
              <a:rPr sz="4400" dirty="0" err="1"/>
              <a:t>SuperComputer</a:t>
            </a:r>
            <a:r>
              <a:rPr sz="4400" dirty="0"/>
              <a:t>-on-a-Chip </a:t>
            </a:r>
            <a:br>
              <a:rPr sz="4400" dirty="0"/>
            </a:br>
            <a:r>
              <a:rPr sz="4400" dirty="0"/>
              <a:t>for</a:t>
            </a:r>
            <a:r>
              <a:rPr lang="it-IT" sz="4400" dirty="0"/>
              <a:t> Acceleration of</a:t>
            </a:r>
            <a:r>
              <a:rPr sz="4400" dirty="0"/>
              <a:t> </a:t>
            </a:r>
            <a:br>
              <a:rPr sz="4400" dirty="0"/>
            </a:br>
            <a:r>
              <a:rPr lang="en-US" sz="4400" dirty="0"/>
              <a:t>Massive </a:t>
            </a:r>
            <a:r>
              <a:rPr sz="4400" dirty="0"/>
              <a:t>Big Data and </a:t>
            </a:r>
            <a:r>
              <a:rPr lang="en-US" sz="4400" dirty="0"/>
              <a:t>Highly Iterative Algorithms</a:t>
            </a:r>
            <a:endParaRPr sz="4400" dirty="0"/>
          </a:p>
        </p:txBody>
      </p:sp>
      <p:sp>
        <p:nvSpPr>
          <p:cNvPr id="1709" name="Subtitle 2"/>
          <p:cNvSpPr txBox="1">
            <a:spLocks noGrp="1"/>
          </p:cNvSpPr>
          <p:nvPr>
            <p:ph type="body" sz="quarter" idx="1"/>
          </p:nvPr>
        </p:nvSpPr>
        <p:spPr>
          <a:xfrm>
            <a:off x="1143000" y="4941168"/>
            <a:ext cx="6858000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rPr dirty="0"/>
              <a:t>Veljko </a:t>
            </a:r>
            <a:r>
              <a:rPr dirty="0" err="1"/>
              <a:t>Milutinović</a:t>
            </a:r>
            <a:endParaRPr lang="en-US" dirty="0"/>
          </a:p>
          <a:p>
            <a:pPr>
              <a:defRPr b="1">
                <a:solidFill>
                  <a:srgbClr val="FFFFFF"/>
                </a:solidFill>
              </a:defRPr>
            </a:pPr>
            <a:endParaRPr lang="en-US" dirty="0"/>
          </a:p>
          <a:p>
            <a:pPr>
              <a:defRPr b="1">
                <a:solidFill>
                  <a:srgbClr val="FFFFFF"/>
                </a:solidFill>
              </a:defRPr>
            </a:pPr>
            <a:r>
              <a:rPr lang="en-US" sz="1200" dirty="0">
                <a:solidFill>
                  <a:srgbClr val="FF0000"/>
                </a:solidFill>
              </a:rPr>
              <a:t>Special Thanks to Oskar </a:t>
            </a:r>
            <a:r>
              <a:rPr lang="en-US" sz="1200" dirty="0" err="1">
                <a:solidFill>
                  <a:srgbClr val="FF0000"/>
                </a:solidFill>
              </a:rPr>
              <a:t>Mencer</a:t>
            </a:r>
            <a:r>
              <a:rPr lang="en-US" sz="1200" dirty="0">
                <a:solidFill>
                  <a:srgbClr val="FF0000"/>
                </a:solidFill>
              </a:rPr>
              <a:t>, Honorary Treasurer of Academia Europaea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C086-6E2F-4158-8782-CC6FC0C3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8293042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Classification of </a:t>
            </a:r>
            <a:r>
              <a:rPr lang="en-US" sz="3200" b="1" dirty="0" smtClean="0"/>
              <a:t>Acceleration Approaches (12):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0808C-D88B-46D7-A578-A5672ED5E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50" y="1628800"/>
            <a:ext cx="8241450" cy="50720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Criteria: </a:t>
            </a:r>
            <a:r>
              <a:rPr lang="en-US" sz="4000" dirty="0" smtClean="0">
                <a:solidFill>
                  <a:srgbClr val="FF0000"/>
                </a:solidFill>
              </a:rPr>
              <a:t>Technology </a:t>
            </a:r>
            <a:r>
              <a:rPr lang="en-US" sz="4000" dirty="0">
                <a:solidFill>
                  <a:srgbClr val="FF0000"/>
                </a:solidFill>
              </a:rPr>
              <a:t>+ Paradigm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r>
              <a:rPr lang="en-US" sz="4000" dirty="0">
                <a:solidFill>
                  <a:srgbClr val="FF0000"/>
                </a:solidFill>
              </a:rPr>
              <a:t>T=NOT + </a:t>
            </a:r>
            <a:r>
              <a:rPr lang="en-US" sz="4000" dirty="0" smtClean="0">
                <a:solidFill>
                  <a:srgbClr val="FF0000"/>
                </a:solidFill>
              </a:rPr>
              <a:t>P=NOT (2): Brute Force</a:t>
            </a:r>
            <a:r>
              <a:rPr lang="en-US" sz="4000" dirty="0">
                <a:solidFill>
                  <a:srgbClr val="FF0000"/>
                </a:solidFill>
              </a:rPr>
              <a:t/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dirty="0"/>
              <a:t>    Faster silicon + more cores (Multicore CPUs + Manycore GPUs</a:t>
            </a:r>
            <a:r>
              <a:rPr lang="en-US" sz="4000" dirty="0" smtClean="0"/>
              <a:t>)=&gt;        .   Memory-oriented vs Messaging-oriented </a:t>
            </a:r>
            <a:r>
              <a:rPr lang="en-US" sz="4000" dirty="0" err="1" smtClean="0"/>
              <a:t>progModels</a:t>
            </a:r>
            <a:r>
              <a:rPr lang="en-US" sz="4000" dirty="0" smtClean="0"/>
              <a:t> (DSM </a:t>
            </a:r>
            <a:r>
              <a:rPr lang="en-US" sz="4000" dirty="0"/>
              <a:t>+ MPC)</a:t>
            </a: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r>
              <a:rPr lang="en-US" sz="4000" dirty="0">
                <a:solidFill>
                  <a:srgbClr val="FF0000"/>
                </a:solidFill>
              </a:rPr>
              <a:t>T=YES + </a:t>
            </a:r>
            <a:r>
              <a:rPr lang="en-US" sz="4000" dirty="0" smtClean="0">
                <a:solidFill>
                  <a:srgbClr val="FF0000"/>
                </a:solidFill>
              </a:rPr>
              <a:t>P=NOT (2): Reincarnated </a:t>
            </a:r>
            <a:r>
              <a:rPr lang="en-US" sz="4000" dirty="0" err="1" smtClean="0">
                <a:solidFill>
                  <a:srgbClr val="FF0000"/>
                </a:solidFill>
              </a:rPr>
              <a:t>progModels</a:t>
            </a:r>
            <a:r>
              <a:rPr lang="en-US" sz="4000" dirty="0">
                <a:solidFill>
                  <a:srgbClr val="FF0000"/>
                </a:solidFill>
              </a:rPr>
              <a:t/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dirty="0"/>
              <a:t>    </a:t>
            </a:r>
            <a:r>
              <a:rPr lang="en-US" sz="4000" dirty="0" smtClean="0"/>
              <a:t>GaAs3rd5th(vonNeumannISA85</a:t>
            </a:r>
            <a:r>
              <a:rPr lang="en-US" sz="4000" dirty="0" smtClean="0"/>
              <a:t>)/CdTe2nd6th(</a:t>
            </a:r>
            <a:r>
              <a:rPr lang="en-US" sz="4000" dirty="0" err="1" smtClean="0"/>
              <a:t>TuringMachine</a:t>
            </a:r>
            <a:r>
              <a:rPr lang="en-US" sz="4000" dirty="0" smtClean="0"/>
              <a:t>)=&gt;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    </a:t>
            </a:r>
            <a:r>
              <a:rPr lang="en-US" sz="4000" dirty="0" err="1" smtClean="0"/>
              <a:t>ControlFlow</a:t>
            </a:r>
            <a:r>
              <a:rPr lang="en-US" sz="4000" dirty="0" smtClean="0"/>
              <a:t> for Special Missions </a:t>
            </a:r>
            <a:r>
              <a:rPr lang="en-US" sz="4000" dirty="0"/>
              <a:t>(</a:t>
            </a:r>
            <a:r>
              <a:rPr lang="en-US" sz="4000" dirty="0" err="1"/>
              <a:t>SpeedUp</a:t>
            </a:r>
            <a:r>
              <a:rPr lang="en-US" sz="4000" dirty="0"/>
              <a:t> + </a:t>
            </a:r>
            <a:r>
              <a:rPr lang="en-US" sz="4000" dirty="0" err="1" smtClean="0"/>
              <a:t>RadiationHardness</a:t>
            </a:r>
            <a:r>
              <a:rPr lang="en-US" sz="4000" dirty="0"/>
              <a:t>)</a:t>
            </a:r>
          </a:p>
          <a:p>
            <a:endParaRPr lang="en-US" sz="1100" dirty="0"/>
          </a:p>
          <a:p>
            <a:r>
              <a:rPr lang="en-US" sz="4000" dirty="0">
                <a:solidFill>
                  <a:srgbClr val="FF0000"/>
                </a:solidFill>
              </a:rPr>
              <a:t>T=NOT + </a:t>
            </a:r>
            <a:r>
              <a:rPr lang="en-US" sz="4000" dirty="0" smtClean="0">
                <a:solidFill>
                  <a:srgbClr val="FF0000"/>
                </a:solidFill>
              </a:rPr>
              <a:t>P=YES (4): </a:t>
            </a:r>
            <a:r>
              <a:rPr lang="en-US" sz="4000" dirty="0" err="1" smtClean="0">
                <a:solidFill>
                  <a:srgbClr val="FF0000"/>
                </a:solidFill>
              </a:rPr>
              <a:t>ExecutionGraph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progModels</a:t>
            </a:r>
            <a:r>
              <a:rPr lang="en-US" sz="4000" dirty="0" smtClean="0">
                <a:solidFill>
                  <a:srgbClr val="FF0000"/>
                </a:solidFill>
              </a:rPr>
              <a:t> for min/max edges</a:t>
            </a:r>
            <a:r>
              <a:rPr lang="en-US" sz="4000" dirty="0">
                <a:solidFill>
                  <a:srgbClr val="FF0000"/>
                </a:solidFill>
              </a:rPr>
              <a:t/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dirty="0"/>
              <a:t>    Silicon + </a:t>
            </a:r>
            <a:r>
              <a:rPr lang="en-US" sz="4000" dirty="0" err="1"/>
              <a:t>DataFlow</a:t>
            </a:r>
            <a:r>
              <a:rPr lang="en-US" sz="4000" dirty="0"/>
              <a:t> (</a:t>
            </a:r>
            <a:r>
              <a:rPr lang="en-US" sz="4000" dirty="0" err="1"/>
              <a:t>MaxDFE</a:t>
            </a:r>
            <a:r>
              <a:rPr lang="en-US" sz="4000" dirty="0"/>
              <a:t> + </a:t>
            </a:r>
            <a:r>
              <a:rPr lang="en-US" sz="4000" dirty="0" err="1"/>
              <a:t>GoogleTPU</a:t>
            </a:r>
            <a:r>
              <a:rPr lang="en-US" sz="4000" dirty="0"/>
              <a:t>) or </a:t>
            </a:r>
            <a:r>
              <a:rPr lang="en-US" sz="4000" dirty="0" err="1" smtClean="0"/>
              <a:t>DataFly</a:t>
            </a:r>
            <a:r>
              <a:rPr lang="en-US" sz="4000" dirty="0" smtClean="0"/>
              <a:t> (</a:t>
            </a:r>
            <a:r>
              <a:rPr lang="en-US" sz="4000" dirty="0" err="1" smtClean="0"/>
              <a:t>IoT</a:t>
            </a:r>
            <a:r>
              <a:rPr lang="en-US" sz="4000" dirty="0" smtClean="0"/>
              <a:t>/WSN</a:t>
            </a:r>
            <a:r>
              <a:rPr lang="en-US" sz="4000" dirty="0" smtClean="0"/>
              <a:t>)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    Programming </a:t>
            </a:r>
            <a:r>
              <a:rPr lang="en-US" sz="4000" dirty="0"/>
              <a:t>models based on creation of </a:t>
            </a:r>
            <a:r>
              <a:rPr lang="en-US" sz="4000" dirty="0" smtClean="0"/>
              <a:t>topological computing!</a:t>
            </a:r>
            <a:endParaRPr lang="en-US" sz="4000" dirty="0"/>
          </a:p>
          <a:p>
            <a:endParaRPr lang="en-US" sz="1100" dirty="0"/>
          </a:p>
          <a:p>
            <a:r>
              <a:rPr lang="en-US" sz="4000" dirty="0">
                <a:solidFill>
                  <a:srgbClr val="FF0000"/>
                </a:solidFill>
              </a:rPr>
              <a:t>T=YES + </a:t>
            </a:r>
            <a:r>
              <a:rPr lang="en-US" sz="4000" dirty="0" smtClean="0">
                <a:solidFill>
                  <a:srgbClr val="FF0000"/>
                </a:solidFill>
              </a:rPr>
              <a:t>P=YES (4): Creating New Algebras for New Basic Operations</a:t>
            </a:r>
            <a:r>
              <a:rPr lang="en-US" sz="4000" dirty="0">
                <a:solidFill>
                  <a:srgbClr val="FF0000"/>
                </a:solidFill>
              </a:rPr>
              <a:t/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dirty="0"/>
              <a:t>    </a:t>
            </a:r>
            <a:r>
              <a:rPr lang="en-US" sz="4000" dirty="0" err="1"/>
              <a:t>PhysMat</a:t>
            </a:r>
            <a:r>
              <a:rPr lang="en-US" sz="4000" dirty="0"/>
              <a:t> (Optical + Quantum) + </a:t>
            </a:r>
            <a:r>
              <a:rPr lang="en-US" sz="4000" dirty="0" err="1"/>
              <a:t>BioChem</a:t>
            </a:r>
            <a:r>
              <a:rPr lang="en-US" sz="4000" dirty="0"/>
              <a:t> (Chemical + Molecular</a:t>
            </a:r>
            <a:r>
              <a:rPr lang="en-US" sz="4000" dirty="0" smtClean="0"/>
              <a:t>)</a:t>
            </a:r>
            <a:br>
              <a:rPr lang="en-US" sz="4000" dirty="0" smtClean="0"/>
            </a:br>
            <a:r>
              <a:rPr lang="en-US" sz="4000" dirty="0" smtClean="0"/>
              <a:t>    Programming models based on creation of new algebras!</a:t>
            </a:r>
            <a:endParaRPr lang="en-US" sz="3800" dirty="0"/>
          </a:p>
          <a:p>
            <a:pPr marL="0" indent="0">
              <a:buNone/>
            </a:pPr>
            <a:r>
              <a:rPr lang="en-US" sz="4000" dirty="0" smtClean="0">
                <a:solidFill>
                  <a:srgbClr val="00B050"/>
                </a:solidFill>
              </a:rPr>
              <a:t/>
            </a:r>
            <a:br>
              <a:rPr lang="en-US" sz="4000" dirty="0" smtClean="0">
                <a:solidFill>
                  <a:srgbClr val="00B050"/>
                </a:solidFill>
              </a:rPr>
            </a:br>
            <a:r>
              <a:rPr lang="en-US" sz="4000" dirty="0" smtClean="0">
                <a:solidFill>
                  <a:srgbClr val="00B050"/>
                </a:solidFill>
              </a:rPr>
              <a:t>Creativity</a:t>
            </a:r>
            <a:r>
              <a:rPr lang="en-US" sz="4000" dirty="0">
                <a:solidFill>
                  <a:srgbClr val="00B050"/>
                </a:solidFill>
              </a:rPr>
              <a:t>: From Turing and </a:t>
            </a:r>
            <a:r>
              <a:rPr lang="en-US" sz="4000" dirty="0" err="1" smtClean="0">
                <a:solidFill>
                  <a:srgbClr val="00B050"/>
                </a:solidFill>
              </a:rPr>
              <a:t>vonNeumann</a:t>
            </a:r>
            <a:r>
              <a:rPr lang="en-US" sz="4000" dirty="0" smtClean="0">
                <a:solidFill>
                  <a:srgbClr val="00B050"/>
                </a:solidFill>
              </a:rPr>
              <a:t> till </a:t>
            </a:r>
            <a:r>
              <a:rPr lang="en-US" sz="4000" dirty="0" err="1" smtClean="0">
                <a:solidFill>
                  <a:srgbClr val="00B050"/>
                </a:solidFill>
              </a:rPr>
              <a:t>Łukasiewicz</a:t>
            </a:r>
            <a:r>
              <a:rPr lang="en-US" sz="4000" dirty="0" smtClean="0">
                <a:solidFill>
                  <a:srgbClr val="00B050"/>
                </a:solidFill>
              </a:rPr>
              <a:t> and </a:t>
            </a:r>
            <a:r>
              <a:rPr lang="en-US" sz="4000" dirty="0" smtClean="0">
                <a:solidFill>
                  <a:srgbClr val="00B050"/>
                </a:solidFill>
              </a:rPr>
              <a:t>Hinton.</a:t>
            </a:r>
            <a:endParaRPr lang="en-US" sz="4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1C18D-52FA-A389-2AC3-19E0868C2C18}"/>
              </a:ext>
            </a:extLst>
          </p:cNvPr>
          <p:cNvSpPr txBox="1">
            <a:spLocks/>
          </p:cNvSpPr>
          <p:nvPr/>
        </p:nvSpPr>
        <p:spPr>
          <a:xfrm>
            <a:off x="8305800" y="6324600"/>
            <a:ext cx="356817" cy="30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4" tIns="45714" rIns="45714" bIns="45714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sr-Latn-RS" kern="0" smtClean="0"/>
              <a:pPr/>
              <a:t>2</a:t>
            </a:fld>
            <a:r>
              <a:rPr lang="en-US" kern="0" dirty="0" smtClean="0"/>
              <a:t>/5</a:t>
            </a:r>
            <a:endParaRPr lang="sr-Latn-RS" kern="0" dirty="0"/>
          </a:p>
        </p:txBody>
      </p:sp>
    </p:spTree>
    <p:extLst>
      <p:ext uri="{BB962C8B-B14F-4D97-AF65-F5344CB8AC3E}">
        <p14:creationId xmlns:p14="http://schemas.microsoft.com/office/powerpoint/2010/main" val="27155987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3AA7-0C1A-0DBD-2EE8-1862F5285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1" y="685799"/>
            <a:ext cx="8686800" cy="1395817"/>
          </a:xfrm>
        </p:spPr>
        <p:txBody>
          <a:bodyPr>
            <a:noAutofit/>
          </a:bodyPr>
          <a:lstStyle/>
          <a:p>
            <a:r>
              <a:rPr lang="en-US" sz="2400" dirty="0" smtClean="0"/>
              <a:t>Analysis </a:t>
            </a:r>
            <a:r>
              <a:rPr lang="en-US" sz="2400" dirty="0"/>
              <a:t>of the Algorithm X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 </a:t>
            </a:r>
            <a:r>
              <a:rPr lang="en-US" sz="2400" dirty="0"/>
              <a:t>the Context of Selected Emerging Computing </a:t>
            </a:r>
            <a:r>
              <a:rPr lang="en-US" sz="2400" dirty="0" smtClean="0"/>
              <a:t>Paradigms:</a:t>
            </a:r>
            <a:br>
              <a:rPr lang="en-US" sz="2400" dirty="0" smtClean="0"/>
            </a:br>
            <a:r>
              <a:rPr lang="en-US" sz="2400" dirty="0" smtClean="0"/>
              <a:t>[Acceleration vs Entrepreneurship, A vs E]</a:t>
            </a:r>
            <a:endParaRPr lang="en-US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1B6ACF9-A60E-3C32-052D-78969A663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093882"/>
              </p:ext>
            </p:extLst>
          </p:nvPr>
        </p:nvGraphicFramePr>
        <p:xfrm>
          <a:off x="-2" y="2514607"/>
          <a:ext cx="9144002" cy="3377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930">
                  <a:extLst>
                    <a:ext uri="{9D8B030D-6E8A-4147-A177-3AD203B41FA5}">
                      <a16:colId xmlns:a16="http://schemas.microsoft.com/office/drawing/2014/main" val="2673490116"/>
                    </a:ext>
                  </a:extLst>
                </a:gridCol>
                <a:gridCol w="2877671">
                  <a:extLst>
                    <a:ext uri="{9D8B030D-6E8A-4147-A177-3AD203B41FA5}">
                      <a16:colId xmlns:a16="http://schemas.microsoft.com/office/drawing/2014/main" val="3001982201"/>
                    </a:ext>
                  </a:extLst>
                </a:gridCol>
                <a:gridCol w="4668012">
                  <a:extLst>
                    <a:ext uri="{9D8B030D-6E8A-4147-A177-3AD203B41FA5}">
                      <a16:colId xmlns:a16="http://schemas.microsoft.com/office/drawing/2014/main" val="282266166"/>
                    </a:ext>
                  </a:extLst>
                </a:gridCol>
                <a:gridCol w="818389">
                  <a:extLst>
                    <a:ext uri="{9D8B030D-6E8A-4147-A177-3AD203B41FA5}">
                      <a16:colId xmlns:a16="http://schemas.microsoft.com/office/drawing/2014/main" val="612802163"/>
                    </a:ext>
                  </a:extLst>
                </a:gridCol>
              </a:tblGrid>
              <a:tr h="2985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Type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Performance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Comment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Measurement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259676372"/>
                  </a:ext>
                </a:extLst>
              </a:tr>
              <a:tr h="556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MULTI</a:t>
                      </a:r>
                    </a:p>
                    <a:p>
                      <a:pPr algn="ctr"/>
                      <a:r>
                        <a:rPr lang="en-US" sz="1200" dirty="0" smtClean="0"/>
                        <a:t>CORE</a:t>
                      </a:r>
                      <a:endParaRPr 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 marL="68580" marR="68580">
                    <a:blipFill>
                      <a:blip r:embed="rId2"/>
                      <a:stretch>
                        <a:fillRect l="-27345" t="-54348" r="-191733" b="-101739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Amdahl’s law where </a:t>
                      </a:r>
                      <a:r>
                        <a:rPr lang="en-US" sz="1200" i="1" dirty="0"/>
                        <a:t>p</a:t>
                      </a:r>
                      <a:r>
                        <a:rPr lang="en-US" sz="1200" dirty="0"/>
                        <a:t> is fraction of runtime 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that </a:t>
                      </a:r>
                      <a:r>
                        <a:rPr lang="en-US" sz="1200" dirty="0"/>
                        <a:t>is pure compute work for acceleration (0-1),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 and </a:t>
                      </a:r>
                      <a:r>
                        <a:rPr lang="en-US" sz="1200" i="1" dirty="0"/>
                        <a:t>s</a:t>
                      </a:r>
                      <a:r>
                        <a:rPr lang="en-US" sz="1200" dirty="0"/>
                        <a:t> is speedup of that compute, in out case number of cores (N)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100ms </a:t>
                      </a:r>
                      <a:r>
                        <a:rPr lang="en-US" sz="1200" dirty="0"/>
                        <a:t/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(for N 50x50)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410842684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MANY</a:t>
                      </a:r>
                    </a:p>
                    <a:p>
                      <a:pPr algn="ctr"/>
                      <a:r>
                        <a:rPr lang="en-US" sz="1200" dirty="0" smtClean="0"/>
                        <a:t>CORE</a:t>
                      </a:r>
                      <a:endParaRPr 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 marL="68580" marR="68580">
                    <a:blipFill>
                      <a:blip r:embed="rId2"/>
                      <a:stretch>
                        <a:fillRect l="-27345" t="-189333" r="-191733" b="-1148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Gustafson’s law, similar to Amdahl’s law, 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but </a:t>
                      </a:r>
                      <a:r>
                        <a:rPr lang="en-US" sz="1200" dirty="0"/>
                        <a:t>better for big number of cores.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4ms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(for N 50x50)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83534443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DSM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 marL="68580" marR="68580">
                    <a:blipFill>
                      <a:blip r:embed="rId2"/>
                      <a:stretch>
                        <a:fillRect l="-27345" t="-160741" r="-191733" b="-53777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Same Amdahl’s law with communication overheads </a:t>
                      </a:r>
                      <a:r>
                        <a:rPr lang="en-US" sz="1200" i="1" dirty="0"/>
                        <a:t>C(N) </a:t>
                      </a:r>
                      <a:br>
                        <a:rPr lang="en-US" sz="1200" i="1" dirty="0"/>
                      </a:br>
                      <a:r>
                        <a:rPr lang="en-US" sz="1200" i="1" dirty="0"/>
                        <a:t>(cache coherence, latency, bandwidth).</a:t>
                      </a:r>
                      <a:r>
                        <a:rPr lang="en-US" sz="1200" i="0" dirty="0"/>
                        <a:t> </a:t>
                      </a:r>
                      <a:br>
                        <a:rPr lang="en-US" sz="1200" i="0" dirty="0"/>
                      </a:br>
                      <a:r>
                        <a:rPr lang="en-US" sz="1200" i="0" dirty="0"/>
                        <a:t>For NUMA memory architecture we have worse case </a:t>
                      </a:r>
                      <a:br>
                        <a:rPr lang="en-US" sz="1200" i="0" dirty="0"/>
                      </a:br>
                      <a:r>
                        <a:rPr lang="en-US" sz="1200" i="0" dirty="0"/>
                        <a:t>because of remote memory access and NUMA ratio </a:t>
                      </a:r>
                      <a:r>
                        <a:rPr lang="en-US" sz="1200" i="1" dirty="0"/>
                        <a:t>R(N)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2</a:t>
                      </a:r>
                      <a:r>
                        <a:rPr lang="en-US" sz="1200" i="0" dirty="0" smtClean="0"/>
                        <a:t>ms </a:t>
                      </a:r>
                      <a:r>
                        <a:rPr lang="en-US" sz="1200" i="0" dirty="0"/>
                        <a:t/>
                      </a:r>
                      <a:br>
                        <a:rPr lang="en-US" sz="1200" i="0" dirty="0"/>
                      </a:br>
                      <a:r>
                        <a:rPr lang="en-US" sz="1200" i="0" dirty="0"/>
                        <a:t>(</a:t>
                      </a:r>
                      <a:r>
                        <a:rPr lang="en-US" sz="1200" dirty="0"/>
                        <a:t>for </a:t>
                      </a:r>
                      <a:r>
                        <a:rPr lang="en-US" sz="1200" i="0" dirty="0"/>
                        <a:t>N 50x50; GPU better for N &gt; 1700)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647179453"/>
                  </a:ext>
                </a:extLst>
              </a:tr>
              <a:tr h="2985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MPC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f(p, R, N, C)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Cray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r>
                        <a:rPr lang="en-US" sz="1200" dirty="0" smtClean="0"/>
                        <a:t>ms</a:t>
                      </a:r>
                      <a:endParaRPr lang="en-US" sz="12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80319735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68580" marR="6858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68580" marR="6858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68580" marR="6858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68580" marR="6858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622828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1C18D-52FA-A389-2AC3-19E0868C2C18}"/>
              </a:ext>
            </a:extLst>
          </p:cNvPr>
          <p:cNvSpPr txBox="1">
            <a:spLocks/>
          </p:cNvSpPr>
          <p:nvPr/>
        </p:nvSpPr>
        <p:spPr>
          <a:xfrm>
            <a:off x="8305800" y="6324600"/>
            <a:ext cx="356817" cy="30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4" tIns="45714" rIns="45714" bIns="45714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sr-Latn-RS" kern="0" smtClean="0"/>
              <a:pPr/>
              <a:t>3</a:t>
            </a:fld>
            <a:r>
              <a:rPr lang="en-US" kern="0" dirty="0" smtClean="0"/>
              <a:t>/5</a:t>
            </a:r>
            <a:endParaRPr lang="sr-Latn-RS" kern="0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3352800" y="6067921"/>
            <a:ext cx="6050281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sym typeface="Calibri"/>
              </a:rPr>
              <a:t>Orthodox approaches!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83682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167405"/>
              </p:ext>
            </p:extLst>
          </p:nvPr>
        </p:nvGraphicFramePr>
        <p:xfrm>
          <a:off x="1" y="1066801"/>
          <a:ext cx="9144002" cy="4478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7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8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13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GaAs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i="1" dirty="0" smtClean="0"/>
                        <a:t>Σπ</a:t>
                      </a:r>
                      <a:endParaRPr lang="en-US" sz="1200" i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Von Neumann</a:t>
                      </a:r>
                      <a:endParaRPr 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13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GaAs</a:t>
                      </a:r>
                    </a:p>
                    <a:p>
                      <a:pPr algn="ctr"/>
                      <a:r>
                        <a:rPr lang="en-US" sz="1200" dirty="0" err="1" smtClean="0"/>
                        <a:t>CdTe</a:t>
                      </a:r>
                      <a:endParaRPr 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err="1" smtClean="0"/>
                        <a:t>lim</a:t>
                      </a:r>
                      <a:r>
                        <a:rPr lang="en-US" sz="1200" i="1" dirty="0" smtClean="0"/>
                        <a:t> </a:t>
                      </a:r>
                      <a:r>
                        <a:rPr lang="el-GR" sz="1200" i="1" dirty="0" smtClean="0"/>
                        <a:t>Σπ</a:t>
                      </a:r>
                      <a:r>
                        <a:rPr lang="en-US" sz="1200" i="1" dirty="0" smtClean="0"/>
                        <a:t> vs  proto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1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vonNeumann</a:t>
                      </a:r>
                      <a:r>
                        <a:rPr lang="en-US" sz="1200" dirty="0" smtClean="0"/>
                        <a:t> vs Turing</a:t>
                      </a:r>
                      <a:endParaRPr 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100ns</a:t>
                      </a:r>
                      <a:endParaRPr lang="en-US" sz="12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089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68580" marR="6858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68580" marR="6858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68580" marR="6858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68580" marR="6858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43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Maxeler</a:t>
                      </a:r>
                      <a:r>
                        <a:rPr lang="en-US" sz="1200" dirty="0"/>
                        <a:t> DFE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 marL="68580" marR="68580">
                    <a:blipFill>
                      <a:blip r:embed="rId2"/>
                      <a:stretch>
                        <a:fillRect l="-27345" t="-405147" r="-191733" b="-2875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 marL="68580" marR="68580">
                    <a:blipFill>
                      <a:blip r:embed="rId2"/>
                      <a:stretch>
                        <a:fillRect l="-78376" t="-405147" r="-18004" b="-2875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10ns</a:t>
                      </a:r>
                      <a:endParaRPr lang="en-US" sz="12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6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Google TPU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 marL="68580" marR="68580">
                    <a:blipFill>
                      <a:blip r:embed="rId2"/>
                      <a:stretch>
                        <a:fillRect l="-27345" t="-624545" r="-191733" b="-25545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 marL="68580" marR="68580">
                    <a:blipFill>
                      <a:blip r:embed="rId2"/>
                      <a:stretch>
                        <a:fillRect l="-78376" t="-624545" r="-18004" b="-25545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1ns </a:t>
                      </a:r>
                      <a:r>
                        <a:rPr lang="en-US" sz="1200" dirty="0"/>
                        <a:t/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(for N 50x50)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13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IoT</a:t>
                      </a:r>
                      <a:endParaRPr 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SP</a:t>
                      </a:r>
                      <a:endParaRPr lang="en-US" sz="1200" i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10ps</a:t>
                      </a:r>
                      <a:endParaRPr lang="en-US" sz="12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13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WSN</a:t>
                      </a:r>
                      <a:endParaRPr 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err="1" smtClean="0"/>
                        <a:t>lim</a:t>
                      </a:r>
                      <a:r>
                        <a:rPr lang="en-US" sz="1200" i="1" dirty="0" smtClean="0"/>
                        <a:t> SP</a:t>
                      </a:r>
                      <a:endParaRPr lang="en-US" sz="1200" i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1ps</a:t>
                      </a:r>
                      <a:endParaRPr lang="en-US" sz="12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882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68580" marR="6858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68580" marR="6858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68580" marR="6858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68580" marR="6858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1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Quantum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/Optical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i="1" dirty="0" smtClean="0"/>
                        <a:t>α</a:t>
                      </a:r>
                      <a:endParaRPr lang="en-US" sz="1200" i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i="1" dirty="0" smtClean="0"/>
                        <a:t>Ivan</a:t>
                      </a:r>
                      <a:r>
                        <a:rPr lang="en-US" sz="1500" i="1" baseline="0" dirty="0" smtClean="0"/>
                        <a:t> </a:t>
                      </a:r>
                      <a:r>
                        <a:rPr lang="en-US" sz="1500" i="1" baseline="0" dirty="0" err="1" smtClean="0"/>
                        <a:t>Boskovic</a:t>
                      </a:r>
                      <a:r>
                        <a:rPr lang="en-US" sz="1500" i="1" baseline="0" dirty="0" smtClean="0"/>
                        <a:t>, Stefan </a:t>
                      </a:r>
                      <a:r>
                        <a:rPr lang="en-US" sz="1500" i="1" baseline="0" dirty="0" err="1" smtClean="0"/>
                        <a:t>Bukorovic</a:t>
                      </a:r>
                      <a:r>
                        <a:rPr lang="en-US" sz="1500" i="1" baseline="0" dirty="0" smtClean="0"/>
                        <a:t>, </a:t>
                      </a:r>
                      <a:r>
                        <a:rPr lang="en-US" sz="1500" i="1" baseline="0" dirty="0" err="1" smtClean="0"/>
                        <a:t>Mladen</a:t>
                      </a:r>
                      <a:r>
                        <a:rPr lang="en-US" sz="1500" i="1" baseline="0" dirty="0" smtClean="0"/>
                        <a:t> </a:t>
                      </a:r>
                      <a:r>
                        <a:rPr lang="en-US" sz="1500" i="1" baseline="0" dirty="0" err="1" smtClean="0"/>
                        <a:t>Colakovic</a:t>
                      </a:r>
                      <a:r>
                        <a:rPr lang="en-US" sz="1500" i="1" baseline="0" dirty="0" smtClean="0"/>
                        <a:t>, </a:t>
                      </a:r>
                    </a:p>
                    <a:p>
                      <a:pPr algn="ctr"/>
                      <a:r>
                        <a:rPr lang="en-US" sz="1500" i="1" baseline="0" dirty="0" err="1" smtClean="0"/>
                        <a:t>Vuk</a:t>
                      </a:r>
                      <a:r>
                        <a:rPr lang="en-US" sz="1500" i="1" baseline="0" dirty="0" smtClean="0"/>
                        <a:t> </a:t>
                      </a:r>
                      <a:r>
                        <a:rPr lang="en-US" sz="1500" i="1" baseline="0" dirty="0" err="1" smtClean="0"/>
                        <a:t>Djordjevic</a:t>
                      </a:r>
                      <a:r>
                        <a:rPr lang="en-US" sz="1500" i="1" baseline="0" dirty="0" smtClean="0"/>
                        <a:t>, David </a:t>
                      </a:r>
                      <a:r>
                        <a:rPr lang="en-US" sz="1500" i="1" baseline="0" dirty="0" err="1" smtClean="0"/>
                        <a:t>Milinkovic</a:t>
                      </a:r>
                      <a:endParaRPr lang="en-US" sz="1500" i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1fs (</a:t>
                      </a:r>
                      <a:r>
                        <a:rPr lang="en-US" sz="1200" dirty="0" err="1" smtClean="0"/>
                        <a:t>femtosec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91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Chemical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/</a:t>
                      </a:r>
                      <a:r>
                        <a:rPr lang="en-US" sz="1200" dirty="0" smtClean="0"/>
                        <a:t>Biologic</a:t>
                      </a:r>
                      <a:endParaRPr 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i="1" dirty="0" smtClean="0"/>
                        <a:t>β</a:t>
                      </a:r>
                      <a:endParaRPr lang="en-US" sz="1200" i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i="1" baseline="0" dirty="0" smtClean="0"/>
                        <a:t>Nikola </a:t>
                      </a:r>
                      <a:r>
                        <a:rPr lang="en-US" sz="1500" i="1" baseline="0" dirty="0" err="1" smtClean="0"/>
                        <a:t>Nikolic</a:t>
                      </a:r>
                      <a:r>
                        <a:rPr lang="en-US" sz="1500" i="1" baseline="0" dirty="0" smtClean="0"/>
                        <a:t>, Lazar </a:t>
                      </a:r>
                      <a:r>
                        <a:rPr lang="en-US" sz="1500" i="1" baseline="0" dirty="0" err="1" smtClean="0"/>
                        <a:t>Radosavljevic</a:t>
                      </a:r>
                      <a:r>
                        <a:rPr lang="en-US" sz="1500" i="1" baseline="0" dirty="0" smtClean="0"/>
                        <a:t>, Nikola </a:t>
                      </a:r>
                      <a:r>
                        <a:rPr lang="en-US" sz="1500" i="1" baseline="0" dirty="0" err="1" smtClean="0"/>
                        <a:t>Ristic</a:t>
                      </a:r>
                      <a:r>
                        <a:rPr lang="en-US" sz="1500" i="1" baseline="0" dirty="0" smtClean="0"/>
                        <a:t>, </a:t>
                      </a:r>
                    </a:p>
                    <a:p>
                      <a:pPr algn="ctr"/>
                      <a:r>
                        <a:rPr lang="en-US" sz="1500" i="1" baseline="0" dirty="0" err="1" smtClean="0"/>
                        <a:t>Pavle</a:t>
                      </a:r>
                      <a:r>
                        <a:rPr lang="en-US" sz="1500" i="1" baseline="0" dirty="0" smtClean="0"/>
                        <a:t> </a:t>
                      </a:r>
                      <a:r>
                        <a:rPr lang="en-US" sz="1500" i="1" baseline="0" dirty="0" err="1" smtClean="0"/>
                        <a:t>Sarenac</a:t>
                      </a:r>
                      <a:r>
                        <a:rPr lang="en-US" sz="1500" i="1" baseline="0" dirty="0" smtClean="0"/>
                        <a:t>, </a:t>
                      </a:r>
                      <a:r>
                        <a:rPr lang="en-US" sz="1500" i="1" baseline="0" dirty="0" err="1" smtClean="0"/>
                        <a:t>Uros</a:t>
                      </a:r>
                      <a:r>
                        <a:rPr lang="en-US" sz="1500" i="1" baseline="0" dirty="0" smtClean="0"/>
                        <a:t> </a:t>
                      </a:r>
                      <a:r>
                        <a:rPr lang="en-US" sz="1500" i="1" baseline="0" dirty="0" err="1" smtClean="0"/>
                        <a:t>Savurdic</a:t>
                      </a:r>
                      <a:endParaRPr lang="en-US" sz="1500" i="1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1as (</a:t>
                      </a:r>
                      <a:r>
                        <a:rPr lang="en-US" sz="1200" dirty="0" err="1" smtClean="0"/>
                        <a:t>attosecs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251C18D-52FA-A389-2AC3-19E0868C2C18}"/>
              </a:ext>
            </a:extLst>
          </p:cNvPr>
          <p:cNvSpPr txBox="1">
            <a:spLocks/>
          </p:cNvSpPr>
          <p:nvPr/>
        </p:nvSpPr>
        <p:spPr>
          <a:xfrm>
            <a:off x="8305800" y="6324600"/>
            <a:ext cx="356817" cy="30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4" tIns="45714" rIns="45714" bIns="45714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sr-Latn-RS" kern="0" smtClean="0"/>
              <a:pPr/>
              <a:t>4</a:t>
            </a:fld>
            <a:r>
              <a:rPr lang="en-US" kern="0" dirty="0" smtClean="0"/>
              <a:t>/5</a:t>
            </a:r>
            <a:endParaRPr lang="sr-Latn-RS" kern="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3093722" y="5796205"/>
            <a:ext cx="6050281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sym typeface="Calibri"/>
              </a:rPr>
              <a:t>Unorthodox approaches!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C5C93-A602-52D5-B518-C5CCA3D98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14313"/>
            <a:ext cx="8915399" cy="10109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Combining: QC/OC </a:t>
            </a:r>
            <a:r>
              <a:rPr lang="en-US" dirty="0"/>
              <a:t>vs </a:t>
            </a:r>
            <a:r>
              <a:rPr lang="en-US" dirty="0" smtClean="0"/>
              <a:t>GaAs vs DF vs ALL</a:t>
            </a:r>
            <a:br>
              <a:rPr lang="en-US" dirty="0" smtClean="0"/>
            </a:br>
            <a:r>
              <a:rPr lang="en-US" dirty="0" smtClean="0"/>
              <a:t>  [Synergizing the </a:t>
            </a:r>
            <a:r>
              <a:rPr lang="en-US" dirty="0" err="1"/>
              <a:t>x</a:t>
            </a:r>
            <a:r>
              <a:rPr lang="en-US" dirty="0" err="1" smtClean="0"/>
              <a:t>Paradigms</a:t>
            </a:r>
            <a:r>
              <a:rPr lang="en-US" dirty="0" smtClean="0"/>
              <a:t>: 12A + 12E] </a:t>
            </a:r>
            <a:endParaRPr lang="sr-Latn-RS" dirty="0"/>
          </a:p>
        </p:txBody>
      </p:sp>
      <p:pic>
        <p:nvPicPr>
          <p:cNvPr id="5" name="Picture 4" descr="A aerial view of a city&#10;&#10;AI-generated content may be incorrect.">
            <a:extLst>
              <a:ext uri="{FF2B5EF4-FFF2-40B4-BE49-F238E27FC236}">
                <a16:creationId xmlns:a16="http://schemas.microsoft.com/office/drawing/2014/main" id="{57D6FD22-DB65-AE58-9132-F4BE7921B1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42" y="1844824"/>
            <a:ext cx="2652364" cy="1847850"/>
          </a:xfrm>
          <a:prstGeom prst="rect">
            <a:avLst/>
          </a:prstGeom>
        </p:spPr>
      </p:pic>
      <p:pic>
        <p:nvPicPr>
          <p:cNvPr id="7" name="Picture 6" descr="A field with dirt and grass&#10;&#10;AI-generated content may be incorrect.">
            <a:extLst>
              <a:ext uri="{FF2B5EF4-FFF2-40B4-BE49-F238E27FC236}">
                <a16:creationId xmlns:a16="http://schemas.microsoft.com/office/drawing/2014/main" id="{212A613F-D56A-ADE4-6213-F5968F6C5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33" y="1844824"/>
            <a:ext cx="1850231" cy="1847850"/>
          </a:xfrm>
          <a:prstGeom prst="rect">
            <a:avLst/>
          </a:prstGeom>
        </p:spPr>
      </p:pic>
      <p:pic>
        <p:nvPicPr>
          <p:cNvPr id="9" name="Picture 8" descr="A field with dirt and grass&#10;&#10;AI-generated content may be incorrect.">
            <a:extLst>
              <a:ext uri="{FF2B5EF4-FFF2-40B4-BE49-F238E27FC236}">
                <a16:creationId xmlns:a16="http://schemas.microsoft.com/office/drawing/2014/main" id="{9EFA3C6B-58E3-1603-995E-044A6D8C8C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473" y="1844824"/>
            <a:ext cx="1850232" cy="1847850"/>
          </a:xfrm>
          <a:prstGeom prst="rect">
            <a:avLst/>
          </a:prstGeom>
        </p:spPr>
      </p:pic>
      <p:pic>
        <p:nvPicPr>
          <p:cNvPr id="19" name="Picture 18" descr="A green field with blue sky and clouds&#10;&#10;AI-generated content may be incorrect.">
            <a:extLst>
              <a:ext uri="{FF2B5EF4-FFF2-40B4-BE49-F238E27FC236}">
                <a16:creationId xmlns:a16="http://schemas.microsoft.com/office/drawing/2014/main" id="{79B97AFB-B006-89B8-6095-46E0BFBE27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474" y="4293096"/>
            <a:ext cx="1842274" cy="1847850"/>
          </a:xfrm>
          <a:prstGeom prst="rect">
            <a:avLst/>
          </a:prstGeom>
        </p:spPr>
      </p:pic>
      <p:pic>
        <p:nvPicPr>
          <p:cNvPr id="20" name="Picture 19" descr="A aerial view of a city&#10;&#10;AI-generated content may be incorrect.">
            <a:extLst>
              <a:ext uri="{FF2B5EF4-FFF2-40B4-BE49-F238E27FC236}">
                <a16:creationId xmlns:a16="http://schemas.microsoft.com/office/drawing/2014/main" id="{E64703AF-1B11-DF10-CF02-9D0BC6C00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72" y="4293096"/>
            <a:ext cx="2652364" cy="1847850"/>
          </a:xfrm>
          <a:prstGeom prst="rect">
            <a:avLst/>
          </a:prstGeom>
        </p:spPr>
      </p:pic>
      <p:pic>
        <p:nvPicPr>
          <p:cNvPr id="21" name="Picture 20" descr="A green field with blue sky and clouds&#10;&#10;AI-generated content may be incorrect.">
            <a:extLst>
              <a:ext uri="{FF2B5EF4-FFF2-40B4-BE49-F238E27FC236}">
                <a16:creationId xmlns:a16="http://schemas.microsoft.com/office/drawing/2014/main" id="{B0854AD0-B5DD-E162-32F3-FE223D1781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33" y="4293096"/>
            <a:ext cx="1850231" cy="184785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251C18D-52FA-A389-2AC3-19E0868C2C18}"/>
              </a:ext>
            </a:extLst>
          </p:cNvPr>
          <p:cNvSpPr txBox="1">
            <a:spLocks/>
          </p:cNvSpPr>
          <p:nvPr/>
        </p:nvSpPr>
        <p:spPr>
          <a:xfrm>
            <a:off x="8305800" y="6324600"/>
            <a:ext cx="356817" cy="30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4" tIns="45714" rIns="45714" bIns="45714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sr-Latn-RS" kern="0" smtClean="0"/>
              <a:pPr/>
              <a:t>5</a:t>
            </a:fld>
            <a:r>
              <a:rPr lang="en-US" kern="0" dirty="0" smtClean="0"/>
              <a:t>/5</a:t>
            </a:r>
            <a:endParaRPr lang="sr-Latn-RS" kern="0" dirty="0"/>
          </a:p>
        </p:txBody>
      </p:sp>
      <p:sp>
        <p:nvSpPr>
          <p:cNvPr id="10" name="TextBox 9"/>
          <p:cNvSpPr txBox="1"/>
          <p:nvPr/>
        </p:nvSpPr>
        <p:spPr>
          <a:xfrm>
            <a:off x="7010400" y="2514600"/>
            <a:ext cx="1752600" cy="984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DARPA [</a:t>
            </a: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A12]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5029200"/>
            <a:ext cx="1752600" cy="984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A16Z [</a:t>
            </a: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E12]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5349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" y="0"/>
            <a:ext cx="9132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4532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927"/>
            <a:ext cx="9144000" cy="573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7974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4143</TotalTime>
  <Words>194</Words>
  <Application>Microsoft Office PowerPoint</Application>
  <PresentationFormat>On-screen Show (4:3)</PresentationFormat>
  <Paragraphs>73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Acumin Pro</vt:lpstr>
      <vt:lpstr>Acumin Pro Condensed Semibold</vt:lpstr>
      <vt:lpstr>Acumin Pro Semibold</vt:lpstr>
      <vt:lpstr>Arial</vt:lpstr>
      <vt:lpstr>Calibri</vt:lpstr>
      <vt:lpstr>Calibri Light</vt:lpstr>
      <vt:lpstr>Constantia</vt:lpstr>
      <vt:lpstr>Tahoma</vt:lpstr>
      <vt:lpstr>Tahoma Bold</vt:lpstr>
      <vt:lpstr>Trebuchet MS</vt:lpstr>
      <vt:lpstr>Office Theme</vt:lpstr>
      <vt:lpstr>1_Office Theme</vt:lpstr>
      <vt:lpstr>2_Office Theme</vt:lpstr>
      <vt:lpstr>3_Office Theme</vt:lpstr>
      <vt:lpstr>4_Office Theme</vt:lpstr>
      <vt:lpstr> The  Ultimate SuperComputer-on-a-Chip  for Acceleration of  Massive Big Data and Highly Iterative Algorithms</vt:lpstr>
      <vt:lpstr>Classification of Acceleration Approaches (12):</vt:lpstr>
      <vt:lpstr>Analysis of the Algorithm X  in the Context of Selected Emerging Computing Paradigms: [Acceleration vs Entrepreneurship, A vs E]</vt:lpstr>
      <vt:lpstr>PowerPoint Presentation</vt:lpstr>
      <vt:lpstr>  Combining: QC/OC vs GaAs vs DF vs ALL   [Synergizing the xParadigms: 12A + 12E]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Ultimate SuperComputer-on-a-Chip  for Acceleration of  Massive Big Data and Highly Iterative Algorithms</dc:title>
  <dc:creator>Predavac</dc:creator>
  <cp:lastModifiedBy>Veljko</cp:lastModifiedBy>
  <cp:revision>18</cp:revision>
  <dcterms:created xsi:type="dcterms:W3CDTF">2006-08-16T00:00:00Z</dcterms:created>
  <dcterms:modified xsi:type="dcterms:W3CDTF">2026-06-26T09:54:08Z</dcterms:modified>
</cp:coreProperties>
</file>